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78" r:id="rId1"/>
    <p:sldMasterId id="2147483779" r:id="rId2"/>
    <p:sldMasterId id="2147483780" r:id="rId3"/>
    <p:sldMasterId id="2147483781" r:id="rId4"/>
    <p:sldMasterId id="2147483782" r:id="rId5"/>
    <p:sldMasterId id="2147483783" r:id="rId6"/>
    <p:sldMasterId id="2147483784" r:id="rId7"/>
    <p:sldMasterId id="2147483785" r:id="rId8"/>
    <p:sldMasterId id="2147483786" r:id="rId9"/>
    <p:sldMasterId id="2147483787" r:id="rId10"/>
    <p:sldMasterId id="2147483788" r:id="rId11"/>
  </p:sldMasterIdLst>
  <p:notesMasterIdLst>
    <p:notesMasterId r:id="rId45"/>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5"/>
  </p:normalViewPr>
  <p:slideViewPr>
    <p:cSldViewPr snapToGrid="0" snapToObjects="1">
      <p:cViewPr varScale="1">
        <p:scale>
          <a:sx n="59" d="100"/>
          <a:sy n="59" d="100"/>
        </p:scale>
        <p:origin x="-1176"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slide" Target="slides/slide21.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2.xml"/><Relationship Id="rId34" Type="http://schemas.openxmlformats.org/officeDocument/2006/relationships/slide" Target="slides/slide23.xml"/><Relationship Id="rId35" Type="http://schemas.openxmlformats.org/officeDocument/2006/relationships/slide" Target="slides/slide24.xml"/><Relationship Id="rId36" Type="http://schemas.openxmlformats.org/officeDocument/2006/relationships/slide" Target="slides/slide25.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 Target="slides/slide1.xml"/><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37" Type="http://schemas.openxmlformats.org/officeDocument/2006/relationships/slide" Target="slides/slide26.xml"/><Relationship Id="rId38" Type="http://schemas.openxmlformats.org/officeDocument/2006/relationships/slide" Target="slides/slide27.xml"/><Relationship Id="rId39" Type="http://schemas.openxmlformats.org/officeDocument/2006/relationships/slide" Target="slides/slide28.xml"/><Relationship Id="rId40" Type="http://schemas.openxmlformats.org/officeDocument/2006/relationships/slide" Target="slides/slide29.xml"/><Relationship Id="rId41" Type="http://schemas.openxmlformats.org/officeDocument/2006/relationships/slide" Target="slides/slide30.xml"/><Relationship Id="rId42" Type="http://schemas.openxmlformats.org/officeDocument/2006/relationships/slide" Target="slides/slide31.xml"/><Relationship Id="rId43" Type="http://schemas.openxmlformats.org/officeDocument/2006/relationships/slide" Target="slides/slide32.xml"/><Relationship Id="rId44" Type="http://schemas.openxmlformats.org/officeDocument/2006/relationships/slide" Target="slides/slide3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767840" y="472881"/>
            <a:ext cx="3220057" cy="241504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441739" y="3048000"/>
            <a:ext cx="6004780" cy="5637212"/>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Arial"/>
                <a:ea typeface="Arial"/>
                <a:cs typeface="Arial"/>
                <a:sym typeface="Arial"/>
              </a:defRPr>
            </a:lvl1pPr>
            <a:lvl2pPr marL="457200" marR="0" lvl="1" indent="0" algn="l" rtl="0">
              <a:spcBef>
                <a:spcPts val="0"/>
              </a:spcBef>
              <a:buChar char="○"/>
              <a:defRPr sz="1200" b="0" i="0" u="none" strike="noStrike" cap="none">
                <a:solidFill>
                  <a:schemeClr val="dk1"/>
                </a:solidFill>
                <a:latin typeface="Arial"/>
                <a:ea typeface="Arial"/>
                <a:cs typeface="Arial"/>
                <a:sym typeface="Arial"/>
              </a:defRPr>
            </a:lvl2pPr>
            <a:lvl3pPr marL="914400" marR="0" lvl="2" indent="0" algn="l" rtl="0">
              <a:spcBef>
                <a:spcPts val="0"/>
              </a:spcBef>
              <a:buChar char="■"/>
              <a:defRPr sz="1200" b="0" i="0" u="none" strike="noStrike" cap="none">
                <a:solidFill>
                  <a:schemeClr val="dk1"/>
                </a:solidFill>
                <a:latin typeface="Arial"/>
                <a:ea typeface="Arial"/>
                <a:cs typeface="Arial"/>
                <a:sym typeface="Arial"/>
              </a:defRPr>
            </a:lvl3pPr>
            <a:lvl4pPr marL="1371600" marR="0" lvl="3" indent="0" algn="l" rtl="0">
              <a:spcBef>
                <a:spcPts val="0"/>
              </a:spcBef>
              <a:buChar char="●"/>
              <a:defRPr sz="1200" b="0" i="0" u="none" strike="noStrike" cap="none">
                <a:solidFill>
                  <a:schemeClr val="dk1"/>
                </a:solidFill>
                <a:latin typeface="Arial"/>
                <a:ea typeface="Arial"/>
                <a:cs typeface="Arial"/>
                <a:sym typeface="Arial"/>
              </a:defRPr>
            </a:lvl4pPr>
            <a:lvl5pPr marL="1828800" marR="0" lvl="4" indent="0" algn="l" rtl="0">
              <a:spcBef>
                <a:spcPts val="0"/>
              </a:spcBef>
              <a:buChar char="○"/>
              <a:defRPr sz="1200" b="0" i="0" u="none" strike="noStrike" cap="none">
                <a:solidFill>
                  <a:schemeClr val="dk1"/>
                </a:solidFill>
                <a:latin typeface="Arial"/>
                <a:ea typeface="Arial"/>
                <a:cs typeface="Arial"/>
                <a:sym typeface="Arial"/>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9496632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 Id="rId3" Type="http://schemas.openxmlformats.org/officeDocument/2006/relationships/hyperlink" Target="https://www.youtube.com/watch?v=7wv5Oea3Fg8"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Shape 838"/>
          <p:cNvSpPr>
            <a:spLocks noGrp="1" noRot="1" noChangeAspect="1"/>
          </p:cNvSpPr>
          <p:nvPr>
            <p:ph type="sldImg" idx="2"/>
          </p:nvPr>
        </p:nvSpPr>
        <p:spPr>
          <a:xfrm>
            <a:off x="1767840" y="472881"/>
            <a:ext cx="3220200" cy="2415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9" name="Shape 839"/>
          <p:cNvSpPr txBox="1">
            <a:spLocks noGrp="1"/>
          </p:cNvSpPr>
          <p:nvPr>
            <p:ph type="body" idx="1"/>
          </p:nvPr>
        </p:nvSpPr>
        <p:spPr>
          <a:xfrm>
            <a:off x="441739" y="3048000"/>
            <a:ext cx="6004799" cy="5637300"/>
          </a:xfrm>
          <a:prstGeom prst="rect">
            <a:avLst/>
          </a:prstGeom>
        </p:spPr>
        <p:txBody>
          <a:bodyPr wrap="square" lIns="91425" tIns="91425" rIns="91425" bIns="91425" anchor="t" anchorCtr="0">
            <a:noAutofit/>
          </a:bodyPr>
          <a:lstStyle/>
          <a:p>
            <a:pPr lvl="0">
              <a:spcBef>
                <a:spcPts val="0"/>
              </a:spcBef>
              <a:buNone/>
            </a:pPr>
            <a:endParaRPr/>
          </a:p>
        </p:txBody>
      </p:sp>
      <p:sp>
        <p:nvSpPr>
          <p:cNvPr id="840" name="Shape 840"/>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Shape 903"/>
          <p:cNvSpPr>
            <a:spLocks noGrp="1" noRot="1" noChangeAspect="1"/>
          </p:cNvSpPr>
          <p:nvPr>
            <p:ph type="sldImg" idx="2"/>
          </p:nvPr>
        </p:nvSpPr>
        <p:spPr>
          <a:xfrm>
            <a:off x="2150267" y="385762"/>
            <a:ext cx="2659062" cy="199459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04" name="Shape 904"/>
          <p:cNvSpPr txBox="1">
            <a:spLocks noGrp="1"/>
          </p:cNvSpPr>
          <p:nvPr>
            <p:ph type="body" idx="1"/>
          </p:nvPr>
        </p:nvSpPr>
        <p:spPr>
          <a:xfrm>
            <a:off x="498060" y="2629276"/>
            <a:ext cx="5963476" cy="61960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HCPSS is committed to providing a next-generation learning environment where every student has access to learning experiences and instruction designed around communication, collaboration, creativity, and critical thinking. </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Bring your own device (BYOD) allows students in middle and high school to use their personal devices (phones or tablets) for teacher-sanctioned instructional activities. connect to the network to gain access to instructional resources, class projects, etc. </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BYOD is OPTIONAL. Students are never required or expected to bring a personally-owned device to school. When an instructional activity is planned that needs access to individual technology, devices will be provided for use for students who do not have their own technology. </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US" sz="1200" b="1" i="0" u="none" strike="noStrike" cap="none">
                <a:solidFill>
                  <a:schemeClr val="dk1"/>
                </a:solidFill>
                <a:latin typeface="Arial"/>
                <a:ea typeface="Arial"/>
                <a:cs typeface="Arial"/>
                <a:sym typeface="Arial"/>
              </a:rPr>
              <a:t>Use of Personal Devices in school for non-instructional activities:</a:t>
            </a: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Middle school students may carry their personal communication devices with them during the school day. Devices must be TURNED OFF or silent at all times during school hours. </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Devices may not disrupt instructional activities and should be put away (in pocket, backpack, or locker). Students may use their devices before and after school, during lunch, and during hallway transition times.</a:t>
            </a:r>
          </a:p>
          <a:p>
            <a:pPr marL="0" marR="0" lvl="0" indent="0" algn="l" rtl="0">
              <a:lnSpc>
                <a:spcPct val="161666"/>
              </a:lnSpc>
              <a:spcBef>
                <a:spcPts val="0"/>
              </a:spcBef>
              <a:spcAft>
                <a:spcPts val="0"/>
              </a:spcAft>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Note: To clarify a common misperception: There are NO PLANS to introduce BYOD at the elementary level. </a:t>
            </a:r>
          </a:p>
          <a:p>
            <a:pPr marL="0" marR="0" lvl="0" indent="0" algn="l" rtl="0">
              <a:lnSpc>
                <a:spcPct val="161666"/>
              </a:lnSpc>
              <a:spcBef>
                <a:spcPts val="0"/>
              </a:spcBef>
              <a:spcAft>
                <a:spcPts val="0"/>
              </a:spcAft>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More information is available online at </a:t>
            </a:r>
            <a:r>
              <a:rPr lang="en-US" sz="1200" b="1" i="0" u="none" strike="noStrike" cap="none">
                <a:solidFill>
                  <a:schemeClr val="dk1"/>
                </a:solidFill>
                <a:latin typeface="Arial"/>
                <a:ea typeface="Arial"/>
                <a:cs typeface="Arial"/>
                <a:sym typeface="Arial"/>
              </a:rPr>
              <a:t>www.hcpss.org/byod </a:t>
            </a:r>
            <a:r>
              <a:rPr lang="en-US" sz="1200" b="0" i="0" u="none" strike="noStrike" cap="none">
                <a:solidFill>
                  <a:schemeClr val="dk1"/>
                </a:solidFill>
                <a:latin typeface="Arial"/>
                <a:ea typeface="Arial"/>
                <a:cs typeface="Arial"/>
                <a:sym typeface="Arial"/>
              </a:rPr>
              <a:t>and in the Student Parent Handbook.</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61666"/>
              </a:lnSpc>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905" name="Shape 905"/>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10</a:t>
            </a:fld>
            <a:endParaRPr lang="en-US" sz="120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Shape 910"/>
          <p:cNvSpPr>
            <a:spLocks noGrp="1" noRot="1" noChangeAspect="1"/>
          </p:cNvSpPr>
          <p:nvPr>
            <p:ph type="sldImg" idx="2"/>
          </p:nvPr>
        </p:nvSpPr>
        <p:spPr>
          <a:xfrm>
            <a:off x="1711325" y="304800"/>
            <a:ext cx="3724200" cy="2793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11" name="Shape 911"/>
          <p:cNvSpPr txBox="1">
            <a:spLocks noGrp="1"/>
          </p:cNvSpPr>
          <p:nvPr>
            <p:ph type="body" idx="1"/>
          </p:nvPr>
        </p:nvSpPr>
        <p:spPr>
          <a:xfrm>
            <a:off x="441739" y="3441289"/>
            <a:ext cx="6004799" cy="52440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b="1"/>
              <a:t>Kevin</a:t>
            </a:r>
          </a:p>
          <a:p>
            <a:pPr marL="0" marR="0" lvl="0" indent="0" algn="l" rtl="0">
              <a:spcBef>
                <a:spcPts val="0"/>
              </a:spcBef>
              <a:buSzPct val="25000"/>
              <a:buNone/>
            </a:pPr>
            <a:r>
              <a:rPr lang="en-US" b="1"/>
              <a:t>Transportation</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50000"/>
              </a:lnSpc>
              <a:spcBef>
                <a:spcPts val="0"/>
              </a:spcBef>
              <a:buSzPct val="25000"/>
              <a:buNone/>
            </a:pPr>
            <a:endParaRPr/>
          </a:p>
          <a:p>
            <a:pPr marL="0" marR="0" lvl="0" indent="0" algn="l" rtl="0">
              <a:lnSpc>
                <a:spcPct val="150000"/>
              </a:lnSpc>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50000"/>
              </a:lnSpc>
              <a:spcBef>
                <a:spcPts val="0"/>
              </a:spcBef>
              <a:buSzPct val="25000"/>
              <a:buNone/>
            </a:pPr>
            <a:endParaRPr sz="1200" b="0" i="0" u="none" strike="noStrike" cap="none">
              <a:solidFill>
                <a:schemeClr val="dk1"/>
              </a:solidFill>
              <a:latin typeface="Arial"/>
              <a:ea typeface="Arial"/>
              <a:cs typeface="Arial"/>
              <a:sym typeface="Arial"/>
            </a:endParaRPr>
          </a:p>
        </p:txBody>
      </p:sp>
      <p:sp>
        <p:nvSpPr>
          <p:cNvPr id="912" name="Shape 912"/>
          <p:cNvSpPr txBox="1">
            <a:spLocks noGrp="1"/>
          </p:cNvSpPr>
          <p:nvPr>
            <p:ph type="sldNum" idx="12"/>
          </p:nvPr>
        </p:nvSpPr>
        <p:spPr>
          <a:xfrm>
            <a:off x="3884612"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Arial"/>
                <a:ea typeface="Arial"/>
                <a:cs typeface="Arial"/>
                <a:sym typeface="Arial"/>
              </a:rPr>
              <a:t>11</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Shape 922"/>
          <p:cNvSpPr>
            <a:spLocks noGrp="1" noRot="1" noChangeAspect="1"/>
          </p:cNvSpPr>
          <p:nvPr>
            <p:ph type="sldImg" idx="2"/>
          </p:nvPr>
        </p:nvSpPr>
        <p:spPr>
          <a:xfrm>
            <a:off x="1711325" y="304800"/>
            <a:ext cx="3724275" cy="2794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3" name="Shape 923"/>
          <p:cNvSpPr txBox="1">
            <a:spLocks noGrp="1"/>
          </p:cNvSpPr>
          <p:nvPr>
            <p:ph type="body" idx="1"/>
          </p:nvPr>
        </p:nvSpPr>
        <p:spPr>
          <a:xfrm>
            <a:off x="441739" y="3441289"/>
            <a:ext cx="6004780" cy="524392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b="1"/>
              <a:t>Kevin</a:t>
            </a:r>
          </a:p>
          <a:p>
            <a:pPr marL="0" marR="0" lvl="0" indent="0" algn="l" rtl="0">
              <a:spcBef>
                <a:spcPts val="0"/>
              </a:spcBef>
              <a:buSzPct val="25000"/>
              <a:buNone/>
            </a:pPr>
            <a:r>
              <a:rPr lang="en-US" sz="1200" b="1" i="0" u="none" strike="noStrike" cap="none">
                <a:solidFill>
                  <a:schemeClr val="dk1"/>
                </a:solidFill>
                <a:latin typeface="Arial"/>
                <a:ea typeface="Arial"/>
                <a:cs typeface="Arial"/>
                <a:sym typeface="Arial"/>
              </a:rPr>
              <a:t>School Communications – OVERVIEW</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50000"/>
              </a:lnSpc>
              <a:spcBef>
                <a:spcPts val="0"/>
              </a:spcBef>
              <a:buSzPct val="25000"/>
              <a:buNone/>
            </a:pPr>
            <a:r>
              <a:rPr lang="en-US" sz="1200" b="0" i="0" u="none" strike="noStrike" cap="none">
                <a:solidFill>
                  <a:schemeClr val="dk1"/>
                </a:solidFill>
                <a:latin typeface="Arial"/>
                <a:ea typeface="Arial"/>
                <a:cs typeface="Arial"/>
                <a:sym typeface="Arial"/>
              </a:rPr>
              <a:t>Engaging parents and families as partners in education is one of the highest priorities of our school system and school. We use several communications tools to keep parents informed of what’s happening in the school and provide the information you need to make informed decisions regarding your child’s education. I’ll describe each of these in a moment [covered on following slides].</a:t>
            </a:r>
          </a:p>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1" i="0" u="none" strike="noStrike" cap="none">
                <a:solidFill>
                  <a:schemeClr val="dk1"/>
                </a:solidFill>
                <a:latin typeface="Arial"/>
                <a:ea typeface="Arial"/>
                <a:cs typeface="Arial"/>
                <a:sym typeface="Arial"/>
              </a:rPr>
              <a:t>Often – personal communications are best.</a:t>
            </a:r>
          </a:p>
          <a:p>
            <a:pPr marL="0" marR="0" lvl="0" indent="0" algn="l" rtl="0">
              <a:lnSpc>
                <a:spcPct val="150000"/>
              </a:lnSpc>
              <a:spcBef>
                <a:spcPts val="0"/>
              </a:spcBef>
              <a:buSzPct val="25000"/>
              <a:buNone/>
            </a:pPr>
            <a:r>
              <a:rPr lang="en-US" sz="1200" b="0" i="0" u="none" strike="noStrike" cap="none">
                <a:solidFill>
                  <a:schemeClr val="dk1"/>
                </a:solidFill>
                <a:latin typeface="Arial"/>
                <a:ea typeface="Arial"/>
                <a:cs typeface="Arial"/>
                <a:sym typeface="Arial"/>
              </a:rPr>
              <a:t>Most important is that you feel comfortable reaching out to teachers and administrators whenever you have a concern or question. We’re happy to meet with parents or have you visit the classroom. Please call the school office with questions or to set up a convenient time. We also value parent involvement in school activities.</a:t>
            </a:r>
          </a:p>
          <a:p>
            <a:pPr marL="0" marR="0" lvl="0" indent="0" algn="l" rtl="0">
              <a:lnSpc>
                <a:spcPct val="150000"/>
              </a:lnSpc>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50000"/>
              </a:lnSpc>
              <a:spcBef>
                <a:spcPts val="0"/>
              </a:spcBef>
              <a:buSzPct val="25000"/>
              <a:buNone/>
            </a:pPr>
            <a:r>
              <a:rPr lang="en-US" sz="1200" b="0" i="0" u="none" strike="noStrike" cap="none">
                <a:solidFill>
                  <a:schemeClr val="dk1"/>
                </a:solidFill>
                <a:latin typeface="Arial"/>
                <a:ea typeface="Arial"/>
                <a:cs typeface="Arial"/>
                <a:sym typeface="Arial"/>
              </a:rPr>
              <a:t>Feel free to contact any teacher or administrator via Email, or make an appointment to meet to discuss your concerns. </a:t>
            </a:r>
          </a:p>
          <a:p>
            <a:pPr marL="0" marR="0" lvl="0" indent="0" algn="l" rtl="0">
              <a:lnSpc>
                <a:spcPct val="150000"/>
              </a:lnSpc>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50000"/>
              </a:lnSpc>
              <a:spcBef>
                <a:spcPts val="0"/>
              </a:spcBef>
              <a:buSzPct val="25000"/>
              <a:buNone/>
            </a:pPr>
            <a:endParaRPr sz="1200" b="0" i="0" u="none" strike="noStrike" cap="none">
              <a:solidFill>
                <a:schemeClr val="dk1"/>
              </a:solidFill>
              <a:latin typeface="Arial"/>
              <a:ea typeface="Arial"/>
              <a:cs typeface="Arial"/>
              <a:sym typeface="Arial"/>
            </a:endParaRPr>
          </a:p>
        </p:txBody>
      </p:sp>
      <p:sp>
        <p:nvSpPr>
          <p:cNvPr id="924" name="Shape 924"/>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Arial"/>
                <a:ea typeface="Arial"/>
                <a:cs typeface="Arial"/>
                <a:sym typeface="Arial"/>
              </a:rPr>
              <a:t>12</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Shape 938"/>
          <p:cNvSpPr>
            <a:spLocks noGrp="1" noRot="1" noChangeAspect="1"/>
          </p:cNvSpPr>
          <p:nvPr>
            <p:ph type="sldImg" idx="2"/>
          </p:nvPr>
        </p:nvSpPr>
        <p:spPr>
          <a:xfrm>
            <a:off x="1797050" y="228600"/>
            <a:ext cx="3365499" cy="252484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39" name="Shape 939"/>
          <p:cNvSpPr txBox="1">
            <a:spLocks noGrp="1"/>
          </p:cNvSpPr>
          <p:nvPr>
            <p:ph type="body" idx="1"/>
          </p:nvPr>
        </p:nvSpPr>
        <p:spPr>
          <a:xfrm>
            <a:off x="441739" y="2910840"/>
            <a:ext cx="5978726" cy="5869366"/>
          </a:xfrm>
          <a:prstGeom prst="rect">
            <a:avLst/>
          </a:prstGeom>
          <a:noFill/>
          <a:ln>
            <a:noFill/>
          </a:ln>
        </p:spPr>
        <p:txBody>
          <a:bodyPr wrap="square" lIns="91425" tIns="45700" rIns="91425" bIns="45700" anchor="t" anchorCtr="0">
            <a:noAutofit/>
          </a:bodyPr>
          <a:lstStyle/>
          <a:p>
            <a:pPr marL="0" marR="0" lvl="0" indent="0" algn="l" rtl="0">
              <a:lnSpc>
                <a:spcPct val="150000"/>
              </a:lnSpc>
              <a:spcBef>
                <a:spcPts val="0"/>
              </a:spcBef>
              <a:buSzPct val="25000"/>
              <a:buNone/>
            </a:pPr>
            <a:r>
              <a:rPr lang="en-US"/>
              <a:t>Kevin</a:t>
            </a:r>
          </a:p>
          <a:p>
            <a:pPr marL="0" marR="0" lvl="0" indent="0" algn="l" rtl="0">
              <a:lnSpc>
                <a:spcPct val="150000"/>
              </a:lnSpc>
              <a:spcBef>
                <a:spcPts val="0"/>
              </a:spcBef>
              <a:buSzPct val="25000"/>
              <a:buNone/>
            </a:pPr>
            <a:r>
              <a:rPr lang="en-US" sz="1200" b="0" i="0" u="none" strike="noStrike" cap="none">
                <a:solidFill>
                  <a:schemeClr val="dk1"/>
                </a:solidFill>
                <a:latin typeface="Arial"/>
                <a:ea typeface="Arial"/>
                <a:cs typeface="Arial"/>
                <a:sym typeface="Arial"/>
              </a:rPr>
              <a:t>Parents receive news and announcements from our school and from the school system via the HCPSS News service.</a:t>
            </a:r>
          </a:p>
          <a:p>
            <a:pPr marL="0" marR="0" lvl="0" indent="0" algn="l" rtl="0">
              <a:lnSpc>
                <a:spcPct val="150000"/>
              </a:lnSpc>
              <a:spcBef>
                <a:spcPts val="0"/>
              </a:spcBef>
              <a:buSzPct val="25000"/>
              <a:buNone/>
            </a:pPr>
            <a:r>
              <a:rPr lang="en-US" sz="1200" b="0" i="0" u="none" strike="noStrike" cap="none">
                <a:solidFill>
                  <a:schemeClr val="dk1"/>
                </a:solidFill>
                <a:latin typeface="Arial"/>
                <a:ea typeface="Arial"/>
                <a:cs typeface="Arial"/>
                <a:sym typeface="Arial"/>
              </a:rPr>
              <a:t>Parents are automatically registered for this service. Email messages are delivered to the contact information that you provide in the Family File. </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You will receive via </a:t>
            </a:r>
            <a:r>
              <a:rPr lang="en-US" sz="1200" b="1" i="0" u="none" strike="noStrike" cap="none">
                <a:solidFill>
                  <a:schemeClr val="dk1"/>
                </a:solidFill>
                <a:latin typeface="Arial"/>
                <a:ea typeface="Arial"/>
                <a:cs typeface="Arial"/>
                <a:sym typeface="Arial"/>
              </a:rPr>
              <a:t>email</a:t>
            </a:r>
            <a:r>
              <a:rPr lang="en-US" sz="1200" b="0" i="0" u="none" strike="noStrike" cap="none">
                <a:solidFill>
                  <a:schemeClr val="dk1"/>
                </a:solidFill>
                <a:latin typeface="Arial"/>
                <a:ea typeface="Arial"/>
                <a:cs typeface="Arial"/>
                <a:sym typeface="Arial"/>
              </a:rPr>
              <a:t>:</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School newsletters &amp; other communications</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System-level announcements</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Emergency notifications (school closings/delays).  </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50000"/>
              </a:lnSpc>
              <a:spcBef>
                <a:spcPts val="0"/>
              </a:spcBef>
              <a:buSzPct val="25000"/>
              <a:buNone/>
            </a:pPr>
            <a:r>
              <a:rPr lang="en-US" sz="1200" b="1" i="0" u="none" strike="noStrike" cap="none">
                <a:solidFill>
                  <a:schemeClr val="dk1"/>
                </a:solidFill>
                <a:latin typeface="Arial"/>
                <a:ea typeface="Arial"/>
                <a:cs typeface="Arial"/>
                <a:sym typeface="Arial"/>
              </a:rPr>
              <a:t>Text messages</a:t>
            </a:r>
            <a:r>
              <a:rPr lang="en-US" sz="1200" b="0" i="0" u="none" strike="noStrike" cap="none">
                <a:solidFill>
                  <a:schemeClr val="dk1"/>
                </a:solidFill>
                <a:latin typeface="Arial"/>
                <a:ea typeface="Arial"/>
                <a:cs typeface="Arial"/>
                <a:sym typeface="Arial"/>
              </a:rPr>
              <a:t>: Parents are given the option to receive text messages. Text messages are sent only for urgent/emergency announcements (school closings and delays, etc.) </a:t>
            </a:r>
          </a:p>
          <a:p>
            <a:pPr marL="171450" marR="0" lvl="0" indent="-171450" algn="l" rtl="0">
              <a:lnSpc>
                <a:spcPct val="150000"/>
              </a:lnSpc>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New parents are sent a text message to opt-in for text alerts. – if you didn’t receive this, visit www.hcpss.org/hcpss-news/ to troubleshoot. </a:t>
            </a:r>
          </a:p>
          <a:p>
            <a:pPr marL="171450" marR="0" lvl="0" indent="-171450" algn="l" rtl="0">
              <a:lnSpc>
                <a:spcPct val="150000"/>
              </a:lnSpc>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Text alerts are sent to the mobile phone number identified in the Family File.</a:t>
            </a:r>
          </a:p>
          <a:p>
            <a:pPr marL="0" marR="0" lvl="0" indent="0" algn="l" rtl="0">
              <a:lnSpc>
                <a:spcPct val="150000"/>
              </a:lnSpc>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50000"/>
              </a:lnSpc>
              <a:spcBef>
                <a:spcPts val="0"/>
              </a:spcBef>
              <a:buSzPct val="25000"/>
              <a:buNone/>
            </a:pPr>
            <a:r>
              <a:rPr lang="en-US" sz="1200" b="0" i="0" u="none" strike="noStrike" cap="none">
                <a:solidFill>
                  <a:schemeClr val="dk1"/>
                </a:solidFill>
                <a:latin typeface="Arial"/>
                <a:ea typeface="Arial"/>
                <a:cs typeface="Arial"/>
                <a:sym typeface="Arial"/>
              </a:rPr>
              <a:t>If you were already opted-in to receive text messages last year, and your phone number has not changed, you do not need to opt-in again.</a:t>
            </a:r>
          </a:p>
          <a:p>
            <a:pPr marL="0" marR="0" lvl="0" indent="0" algn="l" rtl="0">
              <a:lnSpc>
                <a:spcPct val="150000"/>
              </a:lnSpc>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50000"/>
              </a:lnSpc>
              <a:spcBef>
                <a:spcPts val="0"/>
              </a:spcBef>
              <a:buSzPct val="25000"/>
              <a:buNone/>
            </a:pPr>
            <a:r>
              <a:rPr lang="en-US" sz="1200" b="0" i="0" u="none" strike="noStrike" cap="none">
                <a:solidFill>
                  <a:schemeClr val="dk1"/>
                </a:solidFill>
                <a:latin typeface="Arial"/>
                <a:ea typeface="Arial"/>
                <a:cs typeface="Arial"/>
                <a:sym typeface="Arial"/>
              </a:rPr>
              <a:t>Community members and others can sign up to receive email and/or text messages at www.hcpss.com/hcpss-news (or visit the home page www.hcpss.org and click on the link at the bottom of the page).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940" name="Shape 940"/>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13</a:t>
            </a:fld>
            <a:endParaRPr lang="en-US" sz="1200">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Shape 952"/>
          <p:cNvSpPr>
            <a:spLocks noGrp="1" noRot="1" noChangeAspect="1"/>
          </p:cNvSpPr>
          <p:nvPr>
            <p:ph type="sldImg" idx="2"/>
          </p:nvPr>
        </p:nvSpPr>
        <p:spPr>
          <a:xfrm>
            <a:off x="1515809" y="304800"/>
            <a:ext cx="3724779" cy="2794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3" name="Shape 953"/>
          <p:cNvSpPr txBox="1">
            <a:spLocks noGrp="1"/>
          </p:cNvSpPr>
          <p:nvPr>
            <p:ph type="body" idx="1"/>
          </p:nvPr>
        </p:nvSpPr>
        <p:spPr>
          <a:xfrm>
            <a:off x="441739" y="3291839"/>
            <a:ext cx="6004780" cy="5393373"/>
          </a:xfrm>
          <a:prstGeom prst="rect">
            <a:avLst/>
          </a:prstGeom>
          <a:noFill/>
          <a:ln>
            <a:noFill/>
          </a:ln>
        </p:spPr>
        <p:txBody>
          <a:bodyPr wrap="square" lIns="91425" tIns="45700" rIns="91425" bIns="45700" anchor="t" anchorCtr="0">
            <a:noAutofit/>
          </a:bodyPr>
          <a:lstStyle/>
          <a:p>
            <a:pPr marL="0" marR="0" lvl="0" indent="0" algn="l" rtl="0">
              <a:lnSpc>
                <a:spcPct val="150000"/>
              </a:lnSpc>
              <a:spcBef>
                <a:spcPts val="0"/>
              </a:spcBef>
              <a:buSzPct val="25000"/>
              <a:buNone/>
            </a:pPr>
            <a:r>
              <a:rPr lang="en-US"/>
              <a:t>Kevin</a:t>
            </a:r>
          </a:p>
          <a:p>
            <a:pPr marL="0" marR="0" lvl="0" indent="0" algn="l" rtl="0">
              <a:lnSpc>
                <a:spcPct val="150000"/>
              </a:lnSpc>
              <a:spcBef>
                <a:spcPts val="0"/>
              </a:spcBef>
              <a:buSzPct val="25000"/>
              <a:buNone/>
            </a:pPr>
            <a:r>
              <a:rPr lang="en-US" sz="1200" b="0" i="0" u="none" strike="noStrike" cap="none">
                <a:solidFill>
                  <a:schemeClr val="dk1"/>
                </a:solidFill>
                <a:latin typeface="Arial"/>
                <a:ea typeface="Arial"/>
                <a:cs typeface="Arial"/>
                <a:sym typeface="Arial"/>
              </a:rPr>
              <a:t>School Delays and Closings (usually weather-related) are communicated through several channels:</a:t>
            </a:r>
          </a:p>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a:p>
            <a:pPr marL="171450" marR="0" lvl="0" indent="-171450" algn="l" rtl="0">
              <a:lnSpc>
                <a:spcPct val="150000"/>
              </a:lnSpc>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HCPSS homepage: www.hcpss.org - this is the first and most complete source of information</a:t>
            </a:r>
          </a:p>
          <a:p>
            <a:pPr marL="171450" marR="0" lvl="0" indent="-171450" algn="l" rtl="0">
              <a:lnSpc>
                <a:spcPct val="150000"/>
              </a:lnSpc>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HCPSS News emails and texts (as described on previous slide)</a:t>
            </a:r>
          </a:p>
          <a:p>
            <a:pPr marL="171450" marR="0" lvl="0" indent="-171450" algn="l" rtl="0">
              <a:lnSpc>
                <a:spcPct val="150000"/>
              </a:lnSpc>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Social media: Twitter &amp; Facebook</a:t>
            </a:r>
          </a:p>
          <a:p>
            <a:pPr marL="171450" marR="0" lvl="0" indent="-171450" algn="l" rtl="0">
              <a:lnSpc>
                <a:spcPct val="150000"/>
              </a:lnSpc>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HCPSS TV – channel 42 (Verizon) and 72 (Comcast)</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954" name="Shape 954"/>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14</a:t>
            </a:fld>
            <a:endParaRPr lang="en-US" sz="1200">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Shape 969"/>
          <p:cNvSpPr>
            <a:spLocks noGrp="1" noRot="1" noChangeAspect="1"/>
          </p:cNvSpPr>
          <p:nvPr>
            <p:ph type="sldImg" idx="2"/>
          </p:nvPr>
        </p:nvSpPr>
        <p:spPr>
          <a:xfrm>
            <a:off x="1711325" y="563562"/>
            <a:ext cx="3551237" cy="2663824"/>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70" name="Shape 970"/>
          <p:cNvSpPr txBox="1">
            <a:spLocks noGrp="1"/>
          </p:cNvSpPr>
          <p:nvPr>
            <p:ph type="body" idx="1"/>
          </p:nvPr>
        </p:nvSpPr>
        <p:spPr>
          <a:xfrm>
            <a:off x="441739" y="3048000"/>
            <a:ext cx="6004780" cy="563721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b="1" i="1"/>
              <a:t>Kevin</a:t>
            </a:r>
          </a:p>
          <a:p>
            <a:pPr marL="0" marR="0" lvl="0" indent="0" algn="l" rtl="0">
              <a:spcBef>
                <a:spcPts val="0"/>
              </a:spcBef>
              <a:buSzPct val="25000"/>
              <a:buNone/>
            </a:pPr>
            <a:endParaRPr b="1" i="1"/>
          </a:p>
          <a:p>
            <a:pPr marL="0" marR="0" lvl="0" indent="0" algn="l" rtl="0">
              <a:spcBef>
                <a:spcPts val="0"/>
              </a:spcBef>
              <a:buSzPct val="25000"/>
              <a:buNone/>
            </a:pPr>
            <a:r>
              <a:rPr lang="en-US" sz="1200" b="1" i="1" u="none" strike="noStrike" cap="none">
                <a:solidFill>
                  <a:schemeClr val="dk1"/>
                </a:solidFill>
                <a:latin typeface="Arial"/>
                <a:ea typeface="Arial"/>
                <a:cs typeface="Arial"/>
                <a:sym typeface="Arial"/>
              </a:rPr>
              <a:t>[</a:t>
            </a: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Link to our social media sites:</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Get up-to-the-minute updates, news, student and school happenings, and announcements</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Interact with the school and system</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971" name="Shape 97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15</a:t>
            </a:fld>
            <a:endParaRPr lang="en-US" sz="1200">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Shape 980"/>
          <p:cNvSpPr>
            <a:spLocks noGrp="1" noRot="1" noChangeAspect="1"/>
          </p:cNvSpPr>
          <p:nvPr>
            <p:ph type="sldImg" idx="2"/>
          </p:nvPr>
        </p:nvSpPr>
        <p:spPr>
          <a:xfrm>
            <a:off x="1579562" y="304800"/>
            <a:ext cx="3724275" cy="2794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81" name="Shape 981"/>
          <p:cNvSpPr txBox="1">
            <a:spLocks noGrp="1"/>
          </p:cNvSpPr>
          <p:nvPr>
            <p:ph type="body" idx="1"/>
          </p:nvPr>
        </p:nvSpPr>
        <p:spPr>
          <a:xfrm>
            <a:off x="685800" y="3378200"/>
            <a:ext cx="5486399" cy="5008252"/>
          </a:xfrm>
          <a:prstGeom prst="rect">
            <a:avLst/>
          </a:prstGeom>
          <a:noFill/>
          <a:ln>
            <a:noFill/>
          </a:ln>
        </p:spPr>
        <p:txBody>
          <a:bodyPr wrap="square" lIns="91425" tIns="45700" rIns="91425" bIns="45700" anchor="t" anchorCtr="0">
            <a:noAutofit/>
          </a:bodyPr>
          <a:lstStyle/>
          <a:p>
            <a:pPr marL="0" marR="0" lvl="0" indent="0" algn="l" rtl="0">
              <a:lnSpc>
                <a:spcPct val="150000"/>
              </a:lnSpc>
              <a:spcBef>
                <a:spcPts val="0"/>
              </a:spcBef>
              <a:buSzPct val="25000"/>
              <a:buNone/>
            </a:pPr>
            <a:r>
              <a:rPr lang="en-US"/>
              <a:t>Kevin</a:t>
            </a:r>
          </a:p>
          <a:p>
            <a:pPr marL="0" marR="0" lvl="0" indent="0" algn="l" rtl="0">
              <a:lnSpc>
                <a:spcPct val="150000"/>
              </a:lnSpc>
              <a:spcBef>
                <a:spcPts val="0"/>
              </a:spcBef>
              <a:buSzPct val="25000"/>
              <a:buNone/>
            </a:pPr>
            <a:r>
              <a:rPr lang="en-US" sz="1200" b="0" i="0" u="none" strike="noStrike" cap="none">
                <a:solidFill>
                  <a:schemeClr val="dk1"/>
                </a:solidFill>
                <a:latin typeface="Arial"/>
                <a:ea typeface="Arial"/>
                <a:cs typeface="Arial"/>
                <a:sym typeface="Arial"/>
              </a:rPr>
              <a:t>The HCPSS Mobile App is available free to download for iphones, iPad, and Android devices in the app stores (search for “HCPSS”). </a:t>
            </a:r>
          </a:p>
          <a:p>
            <a:pPr marL="0" marR="0" lvl="0" indent="0" algn="l" rtl="0">
              <a:lnSpc>
                <a:spcPct val="150000"/>
              </a:lnSpc>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50000"/>
              </a:lnSpc>
              <a:spcBef>
                <a:spcPts val="0"/>
              </a:spcBef>
              <a:buSzPct val="25000"/>
              <a:buNone/>
            </a:pPr>
            <a:r>
              <a:rPr lang="en-US" sz="1200" b="0" i="0" u="none" strike="noStrike" cap="none">
                <a:solidFill>
                  <a:schemeClr val="dk1"/>
                </a:solidFill>
                <a:latin typeface="Arial"/>
                <a:ea typeface="Arial"/>
                <a:cs typeface="Arial"/>
                <a:sym typeface="Arial"/>
              </a:rPr>
              <a:t>The app makes it quick and easy to find the information you need, when you need it. It provides:</a:t>
            </a:r>
          </a:p>
          <a:p>
            <a:pPr marL="280406" marR="0" lvl="0" indent="-280406" algn="l" rtl="0">
              <a:spcBef>
                <a:spcPts val="0"/>
              </a:spcBef>
              <a:buClr>
                <a:schemeClr val="dk1"/>
              </a:buClr>
              <a:buSzPct val="1000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150000"/>
              </a:lnSpc>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Simplified access to information</a:t>
            </a:r>
          </a:p>
          <a:p>
            <a:pPr marL="171450" marR="0" lvl="0" indent="-171450" algn="l" rtl="0">
              <a:lnSpc>
                <a:spcPct val="150000"/>
              </a:lnSpc>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On-the-go access and quick links</a:t>
            </a:r>
          </a:p>
          <a:p>
            <a:pPr marL="171450" marR="0" lvl="0" indent="-171450" algn="l" rtl="0">
              <a:lnSpc>
                <a:spcPct val="150000"/>
              </a:lnSpc>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Compiles messages and calendar dates from all of the schools that your children attend, as well as school district information. </a:t>
            </a:r>
          </a:p>
          <a:p>
            <a:pPr marL="171450" marR="0" lvl="0" indent="-171450" algn="l" rtl="0">
              <a:lnSpc>
                <a:spcPct val="150000"/>
              </a:lnSpc>
              <a:spcBef>
                <a:spcPts val="0"/>
              </a:spcBef>
              <a:buClr>
                <a:schemeClr val="dk1"/>
              </a:buClr>
              <a:buSzPct val="100000"/>
              <a:buFont typeface="Arial"/>
              <a:buNone/>
            </a:pPr>
            <a:endParaRPr sz="1200" b="0" i="0" u="none" strike="noStrike" cap="none">
              <a:solidFill>
                <a:schemeClr val="dk1"/>
              </a:solidFill>
              <a:latin typeface="Arial"/>
              <a:ea typeface="Arial"/>
              <a:cs typeface="Arial"/>
              <a:sym typeface="Arial"/>
            </a:endParaRPr>
          </a:p>
        </p:txBody>
      </p:sp>
      <p:sp>
        <p:nvSpPr>
          <p:cNvPr id="982" name="Shape 982"/>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16</a:t>
            </a:fld>
            <a:endParaRPr lang="en-US" sz="1200">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Shape 988"/>
          <p:cNvSpPr>
            <a:spLocks noGrp="1" noRot="1" noChangeAspect="1"/>
          </p:cNvSpPr>
          <p:nvPr>
            <p:ph type="sldImg" idx="2"/>
          </p:nvPr>
        </p:nvSpPr>
        <p:spPr>
          <a:xfrm>
            <a:off x="1616867" y="306387"/>
            <a:ext cx="3725862" cy="2794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89" name="Shape 989"/>
          <p:cNvSpPr txBox="1">
            <a:spLocks noGrp="1"/>
          </p:cNvSpPr>
          <p:nvPr>
            <p:ph type="body" idx="1"/>
          </p:nvPr>
        </p:nvSpPr>
        <p:spPr>
          <a:xfrm>
            <a:off x="736599" y="3452812"/>
            <a:ext cx="5486399" cy="5461000"/>
          </a:xfrm>
          <a:prstGeom prst="rect">
            <a:avLst/>
          </a:prstGeom>
          <a:noFill/>
          <a:ln>
            <a:noFill/>
          </a:ln>
        </p:spPr>
        <p:txBody>
          <a:bodyPr wrap="square" lIns="91425" tIns="45700" rIns="91425" bIns="45700" anchor="t" anchorCtr="0">
            <a:noAutofit/>
          </a:bodyPr>
          <a:lstStyle/>
          <a:p>
            <a:pPr marL="0" marR="0" lvl="0" indent="0" algn="l" rtl="0">
              <a:lnSpc>
                <a:spcPct val="145000"/>
              </a:lnSpc>
              <a:spcBef>
                <a:spcPts val="0"/>
              </a:spcBef>
              <a:buClr>
                <a:schemeClr val="dk1"/>
              </a:buClr>
              <a:buSzPct val="25000"/>
              <a:buFont typeface="Arial"/>
              <a:buNone/>
            </a:pPr>
            <a:r>
              <a:rPr lang="en-US" b="1"/>
              <a:t>Kevin</a:t>
            </a:r>
          </a:p>
          <a:p>
            <a:pPr marL="0" marR="0" lvl="0" indent="0" algn="l" rtl="0">
              <a:lnSpc>
                <a:spcPct val="145000"/>
              </a:lnSpc>
              <a:spcBef>
                <a:spcPts val="0"/>
              </a:spcBef>
              <a:buClr>
                <a:schemeClr val="dk1"/>
              </a:buClr>
              <a:buSzPct val="25000"/>
              <a:buFont typeface="Arial"/>
              <a:buNone/>
            </a:pPr>
            <a:r>
              <a:rPr lang="en-US" sz="1200" b="1" i="0" u="none" strike="noStrike" cap="none">
                <a:solidFill>
                  <a:schemeClr val="dk1"/>
                </a:solidFill>
                <a:latin typeface="Arial"/>
                <a:ea typeface="Arial"/>
                <a:cs typeface="Arial"/>
                <a:sym typeface="Arial"/>
              </a:rPr>
              <a:t>HCPSS Connect </a:t>
            </a:r>
            <a:r>
              <a:rPr lang="en-US" sz="1200" b="0" i="0" u="none" strike="noStrike" cap="none">
                <a:solidFill>
                  <a:schemeClr val="dk1"/>
                </a:solidFill>
                <a:latin typeface="Arial"/>
                <a:ea typeface="Arial"/>
                <a:cs typeface="Arial"/>
                <a:sym typeface="Arial"/>
              </a:rPr>
              <a:t>is the one-stop portal to access Synergy, Canvas, and the Family File.</a:t>
            </a:r>
          </a:p>
          <a:p>
            <a:pPr marL="0" marR="0" lvl="0" indent="0" algn="l" rtl="0">
              <a:lnSpc>
                <a:spcPct val="145000"/>
              </a:lnSpc>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45000"/>
              </a:lnSpc>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The </a:t>
            </a:r>
            <a:r>
              <a:rPr lang="en-US" sz="1200" b="1" i="0" u="none" strike="noStrike" cap="none">
                <a:solidFill>
                  <a:schemeClr val="dk1"/>
                </a:solidFill>
                <a:latin typeface="Arial"/>
                <a:ea typeface="Arial"/>
                <a:cs typeface="Arial"/>
                <a:sym typeface="Arial"/>
              </a:rPr>
              <a:t>Synergy</a:t>
            </a:r>
            <a:r>
              <a:rPr lang="en-US" sz="1200" b="0" i="0" u="none" strike="noStrike" cap="none">
                <a:solidFill>
                  <a:schemeClr val="dk1"/>
                </a:solidFill>
                <a:latin typeface="Arial"/>
                <a:ea typeface="Arial"/>
                <a:cs typeface="Arial"/>
                <a:sym typeface="Arial"/>
              </a:rPr>
              <a:t> Student Information is your source for official student records &amp; grades. </a:t>
            </a:r>
          </a:p>
          <a:p>
            <a:pPr marL="0" marR="0" lvl="0" indent="0" algn="l" rtl="0">
              <a:lnSpc>
                <a:spcPct val="145000"/>
              </a:lnSpc>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45000"/>
              </a:lnSpc>
              <a:spcBef>
                <a:spcPts val="0"/>
              </a:spcBef>
              <a:buSzPct val="25000"/>
              <a:buNone/>
            </a:pPr>
            <a:r>
              <a:rPr lang="en-US" sz="1200" b="0" i="0" u="none" strike="noStrike" cap="none">
                <a:solidFill>
                  <a:schemeClr val="dk1"/>
                </a:solidFill>
                <a:latin typeface="Arial"/>
                <a:ea typeface="Arial"/>
                <a:cs typeface="Arial"/>
                <a:sym typeface="Arial"/>
              </a:rPr>
              <a:t>The </a:t>
            </a:r>
            <a:r>
              <a:rPr lang="en-US" sz="1200" b="1" i="0" u="none" strike="noStrike" cap="none">
                <a:solidFill>
                  <a:schemeClr val="dk1"/>
                </a:solidFill>
                <a:latin typeface="Arial"/>
                <a:ea typeface="Arial"/>
                <a:cs typeface="Arial"/>
                <a:sym typeface="Arial"/>
              </a:rPr>
              <a:t>Canvas Learning System </a:t>
            </a:r>
            <a:r>
              <a:rPr lang="en-US" sz="1200" b="0" i="0" u="none" strike="noStrike" cap="none">
                <a:solidFill>
                  <a:schemeClr val="dk1"/>
                </a:solidFill>
                <a:latin typeface="Arial"/>
                <a:ea typeface="Arial"/>
                <a:cs typeface="Arial"/>
                <a:sym typeface="Arial"/>
              </a:rPr>
              <a:t>gives teachers, parents, and students tools to communicate, collaborate, and connect. </a:t>
            </a:r>
          </a:p>
          <a:p>
            <a:pPr marL="0" marR="0" lvl="0" indent="0" algn="l" rtl="0">
              <a:lnSpc>
                <a:spcPct val="145000"/>
              </a:lnSpc>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45000"/>
              </a:lnSpc>
              <a:spcBef>
                <a:spcPts val="0"/>
              </a:spcBef>
              <a:buSzPct val="25000"/>
              <a:buNone/>
            </a:pPr>
            <a:r>
              <a:rPr lang="en-US" sz="1200" b="0" i="0" u="none" strike="noStrike" cap="none">
                <a:solidFill>
                  <a:schemeClr val="dk1"/>
                </a:solidFill>
                <a:latin typeface="Arial"/>
                <a:ea typeface="Arial"/>
                <a:cs typeface="Arial"/>
                <a:sym typeface="Arial"/>
              </a:rPr>
              <a:t>Both systems are extremely easy to learn and to use.</a:t>
            </a:r>
          </a:p>
          <a:p>
            <a:pPr marL="0" marR="0" lvl="0" indent="0" algn="l" rtl="0">
              <a:lnSpc>
                <a:spcPct val="145000"/>
              </a:lnSpc>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45000"/>
              </a:lnSpc>
              <a:spcBef>
                <a:spcPts val="0"/>
              </a:spcBef>
              <a:buSzPct val="25000"/>
              <a:buNone/>
            </a:pPr>
            <a:r>
              <a:rPr lang="en-US" sz="1200" b="0" i="0" u="none" strike="noStrike" cap="none">
                <a:solidFill>
                  <a:schemeClr val="dk1"/>
                </a:solidFill>
                <a:latin typeface="Arial"/>
                <a:ea typeface="Arial"/>
                <a:cs typeface="Arial"/>
                <a:sym typeface="Arial"/>
              </a:rPr>
              <a:t>Find full details and instructions online at </a:t>
            </a:r>
            <a:r>
              <a:rPr lang="en-US" sz="1200" b="1" i="0" u="none" strike="noStrike" cap="none">
                <a:solidFill>
                  <a:schemeClr val="dk1"/>
                </a:solidFill>
                <a:latin typeface="Arial"/>
                <a:ea typeface="Arial"/>
                <a:cs typeface="Arial"/>
                <a:sym typeface="Arial"/>
              </a:rPr>
              <a:t>www.hcpss.org/connect</a:t>
            </a:r>
          </a:p>
          <a:p>
            <a:pPr marL="63500" marR="0" lvl="0" indent="0" algn="l" rtl="0">
              <a:lnSpc>
                <a:spcPct val="145000"/>
              </a:lnSpc>
              <a:spcBef>
                <a:spcPts val="0"/>
              </a:spcBef>
              <a:buClr>
                <a:schemeClr val="dk1"/>
              </a:buClr>
              <a:buSzPct val="25000"/>
              <a:buFont typeface="Raleway"/>
              <a:buNone/>
            </a:pPr>
            <a:endParaRPr sz="1200" b="1" i="0" u="none" strike="noStrike" cap="none">
              <a:solidFill>
                <a:schemeClr val="dk1"/>
              </a:solidFill>
              <a:latin typeface="Arial"/>
              <a:ea typeface="Arial"/>
              <a:cs typeface="Arial"/>
              <a:sym typeface="Arial"/>
            </a:endParaRPr>
          </a:p>
          <a:p>
            <a:pPr marL="63500" marR="0" lvl="0" indent="-63500" algn="l" rtl="0">
              <a:lnSpc>
                <a:spcPct val="145000"/>
              </a:lnSpc>
              <a:spcBef>
                <a:spcPts val="0"/>
              </a:spcBef>
              <a:buClr>
                <a:schemeClr val="dk1"/>
              </a:buClr>
              <a:buSzPct val="25000"/>
              <a:buFont typeface="Raleway"/>
              <a:buNone/>
            </a:pPr>
            <a:r>
              <a:rPr lang="en-US" sz="1200" b="1" i="0" u="none" strike="noStrike" cap="none">
                <a:solidFill>
                  <a:schemeClr val="dk1"/>
                </a:solidFill>
                <a:latin typeface="Arial"/>
                <a:ea typeface="Arial"/>
                <a:cs typeface="Arial"/>
                <a:sym typeface="Arial"/>
              </a:rPr>
              <a:t>Benefits of HCPSS Connect for Parents, Students &amp; Teachers:</a:t>
            </a:r>
          </a:p>
          <a:p>
            <a:pPr marL="0" marR="0" lvl="0" indent="0" algn="l" rtl="0">
              <a:lnSpc>
                <a:spcPct val="145000"/>
              </a:lnSpc>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Improved communication and collaboration</a:t>
            </a:r>
          </a:p>
          <a:p>
            <a:pPr marL="0" marR="0" lvl="0" indent="0" algn="l" rtl="0">
              <a:lnSpc>
                <a:spcPct val="145000"/>
              </a:lnSpc>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All schools and grades use the same digital platform</a:t>
            </a:r>
          </a:p>
          <a:p>
            <a:pPr marL="0" marR="0" lvl="0" indent="0" algn="l" rtl="0">
              <a:lnSpc>
                <a:spcPct val="145000"/>
              </a:lnSpc>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Single sign-on – each user has one login/password via HCPSS Connect</a:t>
            </a:r>
          </a:p>
          <a:p>
            <a:pPr marL="0" marR="0" lvl="0" indent="0" algn="l" rtl="0">
              <a:lnSpc>
                <a:spcPct val="145000"/>
              </a:lnSpc>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Anytime/anywhere across multiple devices</a:t>
            </a:r>
          </a:p>
          <a:p>
            <a:pPr marL="171450" marR="0" lvl="0" indent="-171450" algn="l" rtl="0">
              <a:lnSpc>
                <a:spcPct val="145000"/>
              </a:lnSpc>
              <a:spcBef>
                <a:spcPts val="0"/>
              </a:spcBef>
              <a:buClr>
                <a:schemeClr val="dk1"/>
              </a:buClr>
              <a:buSzPct val="100000"/>
              <a:buFont typeface="Arial"/>
              <a:buNone/>
            </a:pPr>
            <a:endParaRPr sz="1200" b="1" i="0" u="none" strike="noStrike" cap="none">
              <a:solidFill>
                <a:schemeClr val="dk1"/>
              </a:solidFill>
              <a:latin typeface="Arial"/>
              <a:ea typeface="Arial"/>
              <a:cs typeface="Arial"/>
              <a:sym typeface="Arial"/>
            </a:endParaRPr>
          </a:p>
        </p:txBody>
      </p:sp>
      <p:sp>
        <p:nvSpPr>
          <p:cNvPr id="990" name="Shape 990"/>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17</a:t>
            </a:fld>
            <a:endParaRPr lang="en-US" sz="1200">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Shape 1002"/>
          <p:cNvSpPr>
            <a:spLocks noGrp="1" noRot="1" noChangeAspect="1"/>
          </p:cNvSpPr>
          <p:nvPr>
            <p:ph type="sldImg" idx="2"/>
          </p:nvPr>
        </p:nvSpPr>
        <p:spPr>
          <a:xfrm>
            <a:off x="1579562" y="304800"/>
            <a:ext cx="3724275" cy="2794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03" name="Shape 1003"/>
          <p:cNvSpPr txBox="1">
            <a:spLocks noGrp="1"/>
          </p:cNvSpPr>
          <p:nvPr>
            <p:ph type="body" idx="1"/>
          </p:nvPr>
        </p:nvSpPr>
        <p:spPr>
          <a:xfrm>
            <a:off x="603250" y="3263899"/>
            <a:ext cx="5753100" cy="5421313"/>
          </a:xfrm>
          <a:prstGeom prst="rect">
            <a:avLst/>
          </a:prstGeom>
          <a:noFill/>
          <a:ln>
            <a:noFill/>
          </a:ln>
        </p:spPr>
        <p:txBody>
          <a:bodyPr wrap="square" lIns="91425" tIns="91425" rIns="91425" bIns="91425" anchor="t" anchorCtr="0">
            <a:noAutofit/>
          </a:bodyPr>
          <a:lstStyle/>
          <a:p>
            <a:pPr marL="0" marR="0" lvl="0" indent="0" algn="l" rtl="0">
              <a:lnSpc>
                <a:spcPct val="150000"/>
              </a:lnSpc>
              <a:spcBef>
                <a:spcPts val="0"/>
              </a:spcBef>
              <a:buSzPct val="25000"/>
              <a:buNone/>
            </a:pPr>
            <a:r>
              <a:rPr lang="en-US"/>
              <a:t>Tiffany</a:t>
            </a:r>
          </a:p>
          <a:p>
            <a:pPr marL="0" marR="0" lvl="0" indent="0" algn="l" rtl="0">
              <a:lnSpc>
                <a:spcPct val="150000"/>
              </a:lnSpc>
              <a:spcBef>
                <a:spcPts val="0"/>
              </a:spcBef>
              <a:buSzPct val="25000"/>
              <a:buNone/>
            </a:pPr>
            <a:endParaRPr/>
          </a:p>
          <a:p>
            <a:pPr marL="0" marR="0" lvl="0" indent="0" algn="l" rtl="0">
              <a:lnSpc>
                <a:spcPct val="150000"/>
              </a:lnSpc>
              <a:spcBef>
                <a:spcPts val="0"/>
              </a:spcBef>
              <a:buSzPct val="25000"/>
              <a:buNone/>
            </a:pPr>
            <a:r>
              <a:rPr lang="en-US" sz="1200" b="0" i="0" u="none" strike="noStrike" cap="none">
                <a:solidFill>
                  <a:schemeClr val="dk1"/>
                </a:solidFill>
                <a:latin typeface="Arial"/>
                <a:ea typeface="Arial"/>
                <a:cs typeface="Arial"/>
                <a:sym typeface="Arial"/>
              </a:rPr>
              <a:t>The </a:t>
            </a:r>
            <a:r>
              <a:rPr lang="en-US" sz="1200" b="1" i="0" u="none" strike="noStrike" cap="none">
                <a:solidFill>
                  <a:schemeClr val="dk1"/>
                </a:solidFill>
                <a:latin typeface="Arial"/>
                <a:ea typeface="Arial"/>
                <a:cs typeface="Arial"/>
                <a:sym typeface="Arial"/>
              </a:rPr>
              <a:t>Family File </a:t>
            </a:r>
            <a:r>
              <a:rPr lang="en-US" sz="1200" b="0" i="0" u="none" strike="noStrike" cap="none">
                <a:solidFill>
                  <a:schemeClr val="dk1"/>
                </a:solidFill>
                <a:latin typeface="Arial"/>
                <a:ea typeface="Arial"/>
                <a:cs typeface="Arial"/>
                <a:sym typeface="Arial"/>
              </a:rPr>
              <a:t>on HCPSS Connect provides important information about your student. All information is confidential.</a:t>
            </a:r>
          </a:p>
          <a:p>
            <a:pPr marL="0" marR="0" lvl="0" indent="0" algn="l" rtl="0">
              <a:lnSpc>
                <a:spcPct val="150000"/>
              </a:lnSpc>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50000"/>
              </a:lnSpc>
              <a:spcBef>
                <a:spcPts val="0"/>
              </a:spcBef>
              <a:buSzPct val="25000"/>
              <a:buNone/>
            </a:pPr>
            <a:r>
              <a:rPr lang="en-US" sz="1200" b="0" i="0" u="none" strike="noStrike" cap="none">
                <a:solidFill>
                  <a:schemeClr val="dk1"/>
                </a:solidFill>
                <a:latin typeface="Arial"/>
                <a:ea typeface="Arial"/>
                <a:cs typeface="Arial"/>
                <a:sym typeface="Arial"/>
              </a:rPr>
              <a:t>It is important that parents update the Family File with current data about your student including:</a:t>
            </a:r>
          </a:p>
          <a:p>
            <a:pPr marL="171450" marR="0" lvl="0" indent="-171450" algn="l" rtl="0">
              <a:lnSpc>
                <a:spcPct val="150000"/>
              </a:lnSpc>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Parent emails and phone numbers</a:t>
            </a:r>
          </a:p>
          <a:p>
            <a:pPr marL="171450" marR="0" lvl="0" indent="-171450" algn="l" rtl="0">
              <a:lnSpc>
                <a:spcPct val="150000"/>
              </a:lnSpc>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Student medical contact data</a:t>
            </a:r>
          </a:p>
          <a:p>
            <a:pPr marL="171450" marR="0" lvl="0" indent="-171450" algn="l" rtl="0">
              <a:lnSpc>
                <a:spcPct val="150000"/>
              </a:lnSpc>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Afterschool transportation options</a:t>
            </a:r>
          </a:p>
          <a:p>
            <a:pPr marL="171450" marR="0" lvl="0" indent="-171450" algn="l" rtl="0">
              <a:lnSpc>
                <a:spcPct val="150000"/>
              </a:lnSpc>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Data privacy options</a:t>
            </a:r>
          </a:p>
          <a:p>
            <a:pPr marL="0" marR="0" lvl="0" indent="0" algn="l" rtl="0">
              <a:lnSpc>
                <a:spcPct val="150000"/>
              </a:lnSpc>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SzPct val="25000"/>
              <a:buNone/>
            </a:pPr>
            <a:r>
              <a:rPr lang="en-US" sz="1200" b="0" i="0" u="none" strike="noStrike" cap="none">
                <a:solidFill>
                  <a:schemeClr val="dk1"/>
                </a:solidFill>
                <a:latin typeface="Arial"/>
                <a:ea typeface="Arial"/>
                <a:cs typeface="Arial"/>
                <a:sym typeface="Arial"/>
              </a:rPr>
              <a:t>Log into HCPSS Connect and click the </a:t>
            </a:r>
            <a:r>
              <a:rPr lang="en-US" sz="1200" b="1" i="0" u="none" strike="noStrike" cap="none">
                <a:solidFill>
                  <a:schemeClr val="dk1"/>
                </a:solidFill>
                <a:latin typeface="Arial"/>
                <a:ea typeface="Arial"/>
                <a:cs typeface="Arial"/>
                <a:sym typeface="Arial"/>
              </a:rPr>
              <a:t>My Account</a:t>
            </a:r>
            <a:r>
              <a:rPr lang="en-US" sz="1200" b="0" i="0" u="none" strike="noStrike" cap="none">
                <a:solidFill>
                  <a:schemeClr val="dk1"/>
                </a:solidFill>
                <a:latin typeface="Arial"/>
                <a:ea typeface="Arial"/>
                <a:cs typeface="Arial"/>
                <a:sym typeface="Arial"/>
              </a:rPr>
              <a:t> tab.  Save your changes by clicking the </a:t>
            </a:r>
            <a:r>
              <a:rPr lang="en-US" sz="1200" b="1" i="0" u="none" strike="noStrike" cap="none">
                <a:solidFill>
                  <a:schemeClr val="dk1"/>
                </a:solidFill>
                <a:latin typeface="Arial"/>
                <a:ea typeface="Arial"/>
                <a:cs typeface="Arial"/>
                <a:sym typeface="Arial"/>
              </a:rPr>
              <a:t>Update Account</a:t>
            </a:r>
            <a:r>
              <a:rPr lang="en-US" sz="1200" b="0" i="0" u="none" strike="noStrike" cap="none">
                <a:solidFill>
                  <a:schemeClr val="dk1"/>
                </a:solidFill>
                <a:latin typeface="Arial"/>
                <a:ea typeface="Arial"/>
                <a:cs typeface="Arial"/>
                <a:sym typeface="Arial"/>
              </a:rPr>
              <a:t> button.</a:t>
            </a:r>
          </a:p>
          <a:p>
            <a:pPr marL="0" marR="0" lvl="0" indent="0" algn="l" rtl="0">
              <a:lnSpc>
                <a:spcPct val="15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Family File remains open throughout the school year, so you can make changes at any time they occur.</a:t>
            </a:r>
          </a:p>
          <a:p>
            <a:pPr marL="0" marR="0" lvl="0" indent="0" algn="l" rtl="0">
              <a:lnSpc>
                <a:spcPct val="15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Parents without online access can provide this information through a paper “Emergency Procedure and Confidential Student Information” form. Contact the school office for a copy of this form.</a:t>
            </a:r>
          </a:p>
          <a:p>
            <a:pPr marL="0" marR="0" lvl="0" indent="0" algn="l" rtl="0">
              <a:lnSpc>
                <a:spcPct val="150000"/>
              </a:lnSpc>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004" name="Shape 1004"/>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Clr>
                <a:srgbClr val="000000"/>
              </a:buClr>
              <a:buSzPct val="25000"/>
              <a:buFont typeface="Arial"/>
              <a:buNone/>
            </a:pPr>
            <a:fld id="{00000000-1234-1234-1234-123412341234}" type="slidenum">
              <a:rPr lang="en-US" sz="1200">
                <a:solidFill>
                  <a:srgbClr val="000000"/>
                </a:solidFill>
                <a:latin typeface="Arial"/>
                <a:ea typeface="Arial"/>
                <a:cs typeface="Arial"/>
                <a:sym typeface="Arial"/>
              </a:rPr>
              <a:t>18</a:t>
            </a:fld>
            <a:endParaRPr lang="en-US" sz="1200">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Shape 1010"/>
          <p:cNvSpPr>
            <a:spLocks noGrp="1" noRot="1" noChangeAspect="1"/>
          </p:cNvSpPr>
          <p:nvPr>
            <p:ph type="sldImg" idx="2"/>
          </p:nvPr>
        </p:nvSpPr>
        <p:spPr>
          <a:xfrm>
            <a:off x="1767840" y="472881"/>
            <a:ext cx="3220200" cy="2415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1" name="Shape 1011"/>
          <p:cNvSpPr txBox="1">
            <a:spLocks noGrp="1"/>
          </p:cNvSpPr>
          <p:nvPr>
            <p:ph type="body" idx="1"/>
          </p:nvPr>
        </p:nvSpPr>
        <p:spPr>
          <a:xfrm>
            <a:off x="441739" y="3048000"/>
            <a:ext cx="6004799" cy="5637300"/>
          </a:xfrm>
          <a:prstGeom prst="rect">
            <a:avLst/>
          </a:prstGeom>
        </p:spPr>
        <p:txBody>
          <a:bodyPr wrap="square" lIns="91425" tIns="91425" rIns="91425" bIns="91425" anchor="t" anchorCtr="0">
            <a:noAutofit/>
          </a:bodyPr>
          <a:lstStyle/>
          <a:p>
            <a:pPr lvl="0">
              <a:spcBef>
                <a:spcPts val="0"/>
              </a:spcBef>
              <a:buNone/>
            </a:pPr>
            <a:r>
              <a:rPr lang="en-US"/>
              <a:t>Tiffany</a:t>
            </a:r>
          </a:p>
        </p:txBody>
      </p:sp>
      <p:sp>
        <p:nvSpPr>
          <p:cNvPr id="1012" name="Shape 1012"/>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Shape 846"/>
          <p:cNvSpPr>
            <a:spLocks noGrp="1" noRot="1" noChangeAspect="1"/>
          </p:cNvSpPr>
          <p:nvPr>
            <p:ph type="sldImg" idx="2"/>
          </p:nvPr>
        </p:nvSpPr>
        <p:spPr>
          <a:xfrm>
            <a:off x="1767840" y="472881"/>
            <a:ext cx="3220200" cy="2415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7" name="Shape 847"/>
          <p:cNvSpPr txBox="1">
            <a:spLocks noGrp="1"/>
          </p:cNvSpPr>
          <p:nvPr>
            <p:ph type="body" idx="1"/>
          </p:nvPr>
        </p:nvSpPr>
        <p:spPr>
          <a:xfrm>
            <a:off x="441739" y="3048000"/>
            <a:ext cx="6004799" cy="5637300"/>
          </a:xfrm>
          <a:prstGeom prst="rect">
            <a:avLst/>
          </a:prstGeom>
        </p:spPr>
        <p:txBody>
          <a:bodyPr wrap="square" lIns="91425" tIns="91425" rIns="91425" bIns="91425" anchor="t" anchorCtr="0">
            <a:noAutofit/>
          </a:bodyPr>
          <a:lstStyle/>
          <a:p>
            <a:pPr lvl="0">
              <a:spcBef>
                <a:spcPts val="0"/>
              </a:spcBef>
              <a:buNone/>
            </a:pPr>
            <a:endParaRPr/>
          </a:p>
        </p:txBody>
      </p:sp>
      <p:sp>
        <p:nvSpPr>
          <p:cNvPr id="848" name="Shape 848"/>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Shape 1018"/>
          <p:cNvSpPr>
            <a:spLocks noGrp="1" noRot="1" noChangeAspect="1"/>
          </p:cNvSpPr>
          <p:nvPr>
            <p:ph type="sldImg" idx="2"/>
          </p:nvPr>
        </p:nvSpPr>
        <p:spPr>
          <a:xfrm>
            <a:off x="1767840" y="472881"/>
            <a:ext cx="3220200" cy="2415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9" name="Shape 1019"/>
          <p:cNvSpPr txBox="1">
            <a:spLocks noGrp="1"/>
          </p:cNvSpPr>
          <p:nvPr>
            <p:ph type="body" idx="1"/>
          </p:nvPr>
        </p:nvSpPr>
        <p:spPr>
          <a:xfrm>
            <a:off x="441739" y="3048000"/>
            <a:ext cx="6004799" cy="5637300"/>
          </a:xfrm>
          <a:prstGeom prst="rect">
            <a:avLst/>
          </a:prstGeom>
        </p:spPr>
        <p:txBody>
          <a:bodyPr wrap="square" lIns="91425" tIns="91425" rIns="91425" bIns="91425" anchor="t" anchorCtr="0">
            <a:noAutofit/>
          </a:bodyPr>
          <a:lstStyle/>
          <a:p>
            <a:pPr lvl="0">
              <a:spcBef>
                <a:spcPts val="0"/>
              </a:spcBef>
              <a:buNone/>
            </a:pPr>
            <a:endParaRPr/>
          </a:p>
        </p:txBody>
      </p:sp>
      <p:sp>
        <p:nvSpPr>
          <p:cNvPr id="1020" name="Shape 1020"/>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Shape 1026"/>
          <p:cNvSpPr>
            <a:spLocks noGrp="1" noRot="1" noChangeAspect="1"/>
          </p:cNvSpPr>
          <p:nvPr>
            <p:ph type="sldImg" idx="2"/>
          </p:nvPr>
        </p:nvSpPr>
        <p:spPr>
          <a:xfrm>
            <a:off x="1614487" y="304800"/>
            <a:ext cx="3567111" cy="26749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27" name="Shape 1027"/>
          <p:cNvSpPr txBox="1">
            <a:spLocks noGrp="1"/>
          </p:cNvSpPr>
          <p:nvPr>
            <p:ph type="body" idx="1"/>
          </p:nvPr>
        </p:nvSpPr>
        <p:spPr>
          <a:xfrm>
            <a:off x="441739" y="3135241"/>
            <a:ext cx="6174960" cy="5716657"/>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a:latin typeface="Calibri"/>
                <a:ea typeface="Calibri"/>
                <a:cs typeface="Calibri"/>
                <a:sym typeface="Calibri"/>
              </a:rPr>
              <a:t>Tiffany</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CANVAS EXPECTATIONS and Growth plans for teachers for the 2017-2018 school year:</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This year all teachers will be posting information in Canvas that parents can access through HCPSS Connect or the Canvas Parent Mobile App for iOS or Android.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r>
              <a:rPr lang="en-US" sz="1200" b="1" i="0" u="none" strike="noStrike" cap="none">
                <a:solidFill>
                  <a:schemeClr val="dk1"/>
                </a:solidFill>
                <a:latin typeface="Calibri"/>
                <a:ea typeface="Calibri"/>
                <a:cs typeface="Calibri"/>
                <a:sym typeface="Calibri"/>
              </a:rPr>
              <a:t>Teachers are expected to maintain:</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Teacher Homepage </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Student Privacy Information - Information on homepage regarding teachers’ use of recording devices and digital tools for school-related activities</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Course information </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Calendar due dates - Long term project due dates on the day they are assigned</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Calendar test dates - Post test dates on the Canvas calendar 3 school days in advance</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Assignment details - Include details such as directions, materials, links, resources, etc. as appropriate</a:t>
            </a:r>
          </a:p>
          <a:p>
            <a:pPr marL="0" marR="0" lvl="0" indent="0" algn="l" rtl="0">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r>
              <a:rPr lang="en-US" sz="1200" b="0" i="0" u="none" strike="noStrike" cap="none">
                <a:solidFill>
                  <a:schemeClr val="dk1"/>
                </a:solidFill>
                <a:latin typeface="Calibri"/>
                <a:ea typeface="Calibri"/>
                <a:cs typeface="Calibri"/>
                <a:sym typeface="Calibri"/>
              </a:rPr>
              <a:t>In addition, teachers will be helping students develop their canvas / online learning skills with grade appropriate activities.  </a:t>
            </a:r>
          </a:p>
          <a:p>
            <a:pPr marL="0" marR="0" lvl="0" indent="0" algn="l" rtl="0">
              <a:spcBef>
                <a:spcPts val="0"/>
              </a:spcBef>
              <a:buClr>
                <a:schemeClr val="dk1"/>
              </a:buClr>
              <a:buSzPct val="25000"/>
              <a:buFont typeface="Arial"/>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endParaRPr lang="en-US" sz="1200" b="0" i="0" u="none" strike="noStrike" cap="none">
              <a:solidFill>
                <a:schemeClr val="dk1"/>
              </a:solidFill>
              <a:latin typeface="Calibri"/>
              <a:ea typeface="Calibri"/>
              <a:cs typeface="Calibri"/>
              <a:sym typeface="Calibri"/>
            </a:endParaRPr>
          </a:p>
        </p:txBody>
      </p:sp>
      <p:sp>
        <p:nvSpPr>
          <p:cNvPr id="1028" name="Shape 1028"/>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21</a:t>
            </a:fld>
            <a:endParaRPr lang="en-US" sz="120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Shape 1052"/>
          <p:cNvSpPr>
            <a:spLocks noGrp="1" noRot="1" noChangeAspect="1"/>
          </p:cNvSpPr>
          <p:nvPr>
            <p:ph type="sldImg" idx="2"/>
          </p:nvPr>
        </p:nvSpPr>
        <p:spPr>
          <a:xfrm>
            <a:off x="1711325" y="563562"/>
            <a:ext cx="3551237" cy="2663824"/>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53" name="Shape 1053"/>
          <p:cNvSpPr txBox="1">
            <a:spLocks noGrp="1"/>
          </p:cNvSpPr>
          <p:nvPr>
            <p:ph type="body" idx="1"/>
          </p:nvPr>
        </p:nvSpPr>
        <p:spPr>
          <a:xfrm>
            <a:off x="441739" y="3474719"/>
            <a:ext cx="6004780" cy="5210492"/>
          </a:xfrm>
          <a:prstGeom prst="rect">
            <a:avLst/>
          </a:prstGeom>
          <a:noFill/>
          <a:ln>
            <a:noFill/>
          </a:ln>
        </p:spPr>
        <p:txBody>
          <a:bodyPr wrap="square" lIns="91425" tIns="45700" rIns="91425" bIns="45700" anchor="t" anchorCtr="0">
            <a:noAutofit/>
          </a:bodyPr>
          <a:lstStyle/>
          <a:p>
            <a:pPr marL="0" marR="0" lvl="0" indent="0" algn="l" rtl="0">
              <a:lnSpc>
                <a:spcPct val="150000"/>
              </a:lnSpc>
              <a:spcBef>
                <a:spcPts val="0"/>
              </a:spcBef>
              <a:spcAft>
                <a:spcPts val="0"/>
              </a:spcAft>
              <a:buClr>
                <a:schemeClr val="dk1"/>
              </a:buClr>
              <a:buSzPct val="25000"/>
              <a:buFont typeface="Arial"/>
              <a:buNone/>
            </a:pPr>
            <a:r>
              <a:rPr lang="en-US"/>
              <a:t>Tiffany</a:t>
            </a:r>
          </a:p>
          <a:p>
            <a:pPr marL="0" marR="0" lvl="0" indent="0" algn="l" rtl="0">
              <a:lnSpc>
                <a:spcPct val="15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Parents will continue to use the same log in credentials as in prior years.</a:t>
            </a:r>
          </a:p>
          <a:p>
            <a:pPr marL="0" marR="0" lvl="0" indent="0" algn="l" rtl="0">
              <a:lnSpc>
                <a:spcPct val="150000"/>
              </a:lnSpc>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SzPct val="25000"/>
              <a:buNone/>
            </a:pPr>
            <a:r>
              <a:rPr lang="en-US" sz="1200" b="0" i="0" u="none" strike="noStrike" cap="none">
                <a:solidFill>
                  <a:schemeClr val="dk1"/>
                </a:solidFill>
                <a:latin typeface="Arial"/>
                <a:ea typeface="Arial"/>
                <a:cs typeface="Arial"/>
                <a:sym typeface="Arial"/>
              </a:rPr>
              <a:t>Parents of students new to HCPSS will receive their login information via US Mail.</a:t>
            </a:r>
          </a:p>
          <a:p>
            <a:pPr marL="0" marR="0" lvl="0" indent="0" algn="l" rtl="0">
              <a:lnSpc>
                <a:spcPct val="15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150000"/>
              </a:lnSpc>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For help with your login or password: call the School Office</a:t>
            </a:r>
          </a:p>
          <a:p>
            <a:pPr marL="171450" marR="0" lvl="0" indent="-171450" algn="l" rtl="0">
              <a:lnSpc>
                <a:spcPct val="150000"/>
              </a:lnSpc>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For help in using Canvas, Synergy, or the Family File, see the many guides and resources on the HCPSS Connect homepage (www.hcpss.org/connect), or contact the school office.</a:t>
            </a:r>
          </a:p>
          <a:p>
            <a:pPr marL="0" marR="0" lvl="0" indent="0" algn="l" rtl="0">
              <a:lnSpc>
                <a:spcPct val="15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50000"/>
              </a:lnSpc>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50000"/>
              </a:lnSpc>
              <a:spcBef>
                <a:spcPts val="0"/>
              </a:spcBef>
              <a:buSzPct val="25000"/>
              <a:buNone/>
            </a:pPr>
            <a:endParaRPr sz="1200" b="0" i="0" u="none" strike="noStrike" cap="none">
              <a:solidFill>
                <a:schemeClr val="dk1"/>
              </a:solidFill>
              <a:latin typeface="Arial"/>
              <a:ea typeface="Arial"/>
              <a:cs typeface="Arial"/>
              <a:sym typeface="Arial"/>
            </a:endParaRPr>
          </a:p>
        </p:txBody>
      </p:sp>
      <p:sp>
        <p:nvSpPr>
          <p:cNvPr id="1054" name="Shape 1054"/>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22</a:t>
            </a:fld>
            <a:endParaRPr lang="en-US" sz="1200">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Shape 1064"/>
          <p:cNvSpPr>
            <a:spLocks noGrp="1" noRot="1" noChangeAspect="1"/>
          </p:cNvSpPr>
          <p:nvPr>
            <p:ph type="sldImg" idx="2"/>
          </p:nvPr>
        </p:nvSpPr>
        <p:spPr>
          <a:xfrm>
            <a:off x="1711325" y="563562"/>
            <a:ext cx="3551237" cy="2663824"/>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5" name="Shape 1065"/>
          <p:cNvSpPr txBox="1">
            <a:spLocks noGrp="1"/>
          </p:cNvSpPr>
          <p:nvPr>
            <p:ph type="body" idx="1"/>
          </p:nvPr>
        </p:nvSpPr>
        <p:spPr>
          <a:xfrm>
            <a:off x="441739" y="3489960"/>
            <a:ext cx="6004780" cy="519525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a:t>Tiffany</a:t>
            </a:r>
          </a:p>
          <a:p>
            <a:pPr marL="0" marR="0" lvl="0" indent="0" algn="l" rtl="0">
              <a:spcBef>
                <a:spcPts val="0"/>
              </a:spcBef>
              <a:buSzPct val="25000"/>
              <a:buNone/>
            </a:pPr>
            <a:r>
              <a:rPr lang="en-US" sz="1200" b="1" i="1" u="none" strike="noStrike" cap="none">
                <a:solidFill>
                  <a:schemeClr val="dk1"/>
                </a:solidFill>
                <a:latin typeface="Arial"/>
                <a:ea typeface="Arial"/>
                <a:cs typeface="Arial"/>
                <a:sym typeface="Arial"/>
              </a:rPr>
              <a:t>Aqua box links to the Intro to Naviance video (2.2 minutes) – Click on box to show video during presentation if desired</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Naviance is a college and career readiness program that connects student achievement with post-secondary planning. Naviance can greatly help each and every student in this school system. </a:t>
            </a:r>
          </a:p>
          <a:p>
            <a:pPr marL="285750" marR="0" lvl="0" indent="-285750" algn="l" rtl="0">
              <a:spcBef>
                <a:spcPts val="0"/>
              </a:spcBef>
              <a:buClr>
                <a:schemeClr val="dk1"/>
              </a:buClr>
              <a:buSzPct val="100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Naviance is accessible 24/7 by students, parents and teachers to:</a:t>
            </a:r>
          </a:p>
          <a:p>
            <a:pPr marL="742950" marR="0" lvl="1" indent="-285750" algn="l" rtl="0">
              <a:lnSpc>
                <a:spcPct val="150000"/>
              </a:lnSpc>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Search through thousands of colleges by interest area and other parameters</a:t>
            </a:r>
          </a:p>
          <a:p>
            <a:pPr marL="742950" marR="0" lvl="1" indent="-285750" algn="l" rtl="0">
              <a:lnSpc>
                <a:spcPct val="150000"/>
              </a:lnSpc>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Watch video interviews with industry leaders in career fields of interest.</a:t>
            </a:r>
          </a:p>
          <a:p>
            <a:pPr marL="742950" marR="0" lvl="1" indent="-285750" algn="l" rtl="0">
              <a:lnSpc>
                <a:spcPct val="150000"/>
              </a:lnSpc>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Develop a 4-year high school academic plan.</a:t>
            </a:r>
          </a:p>
          <a:p>
            <a:pPr marL="742950" marR="0" lvl="1" indent="-285750" algn="l" rtl="0">
              <a:lnSpc>
                <a:spcPct val="150000"/>
              </a:lnSpc>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Take Individualized assessments to better understand career interests, learning styles, and personal strengths.</a:t>
            </a:r>
          </a:p>
          <a:p>
            <a:pPr marL="742950" marR="0" lvl="1" indent="-285750" algn="l" rtl="0">
              <a:spcBef>
                <a:spcPts val="0"/>
              </a:spcBef>
              <a:buClr>
                <a:schemeClr val="dk1"/>
              </a:buClr>
              <a:buSzPct val="100000"/>
              <a:buFont typeface="Arial"/>
              <a:buNone/>
            </a:pPr>
            <a:endParaRPr sz="1200" b="0" i="0" u="none" strike="noStrike" cap="none">
              <a:solidFill>
                <a:schemeClr val="dk1"/>
              </a:solidFill>
              <a:latin typeface="Arial"/>
              <a:ea typeface="Arial"/>
              <a:cs typeface="Arial"/>
              <a:sym typeface="Arial"/>
            </a:endParaRPr>
          </a:p>
          <a:p>
            <a:pPr marL="742950" marR="0" lvl="1" indent="-285750" algn="l" rtl="0">
              <a:spcBef>
                <a:spcPts val="0"/>
              </a:spcBef>
              <a:buClr>
                <a:schemeClr val="dk1"/>
              </a:buClr>
              <a:buSzPct val="100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See a short video overview – search on YouTube for “Intro to Naviance” [click on aqua box on slide to view]</a:t>
            </a: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	link: </a:t>
            </a:r>
            <a:r>
              <a:rPr lang="en-US" sz="1200" b="0" i="0" u="sng" strike="noStrike" cap="none">
                <a:solidFill>
                  <a:schemeClr val="hlink"/>
                </a:solidFill>
                <a:latin typeface="Arial"/>
                <a:ea typeface="Arial"/>
                <a:cs typeface="Arial"/>
                <a:sym typeface="Arial"/>
                <a:hlinkClick r:id="rId3"/>
              </a:rPr>
              <a:t>https://www.youtube.com/watch?v=7wv5Oea3Fg8</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(The Naviance handouts provide more information.)</a:t>
            </a:r>
          </a:p>
          <a:p>
            <a:pPr marL="742950" marR="0" lvl="1" indent="-285750" algn="l" rtl="0">
              <a:spcBef>
                <a:spcPts val="0"/>
              </a:spcBef>
              <a:buClr>
                <a:schemeClr val="dk1"/>
              </a:buClr>
              <a:buSzPct val="100000"/>
              <a:buFont typeface="Arial"/>
              <a:buNone/>
            </a:pPr>
            <a:endParaRPr sz="1200" b="0" i="0" u="none" strike="noStrike" cap="none">
              <a:solidFill>
                <a:schemeClr val="dk1"/>
              </a:solidFill>
              <a:latin typeface="Arial"/>
              <a:ea typeface="Arial"/>
              <a:cs typeface="Arial"/>
              <a:sym typeface="Arial"/>
            </a:endParaRPr>
          </a:p>
          <a:p>
            <a:pPr marL="742950" marR="0" lvl="1" indent="-285750" algn="l" rtl="0">
              <a:spcBef>
                <a:spcPts val="0"/>
              </a:spcBef>
              <a:buClr>
                <a:schemeClr val="dk1"/>
              </a:buClr>
              <a:buSzPct val="100000"/>
              <a:buFont typeface="Arial"/>
              <a:buNone/>
            </a:pPr>
            <a:endParaRPr sz="1200" b="0" i="0" u="none" strike="noStrike" cap="none">
              <a:solidFill>
                <a:schemeClr val="dk1"/>
              </a:solidFill>
              <a:latin typeface="Arial"/>
              <a:ea typeface="Arial"/>
              <a:cs typeface="Arial"/>
              <a:sym typeface="Arial"/>
            </a:endParaRPr>
          </a:p>
          <a:p>
            <a:pPr marL="742950" marR="0" lvl="1" indent="-285750" algn="l" rtl="0">
              <a:spcBef>
                <a:spcPts val="0"/>
              </a:spcBef>
              <a:buClr>
                <a:schemeClr val="dk1"/>
              </a:buClr>
              <a:buSzPct val="100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1066" name="Shape 1066"/>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23</a:t>
            </a:fld>
            <a:endParaRPr lang="en-US" sz="120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Shape 1075"/>
          <p:cNvSpPr>
            <a:spLocks noGrp="1" noRot="1" noChangeAspect="1"/>
          </p:cNvSpPr>
          <p:nvPr>
            <p:ph type="sldImg" idx="2"/>
          </p:nvPr>
        </p:nvSpPr>
        <p:spPr>
          <a:xfrm>
            <a:off x="1945640" y="304800"/>
            <a:ext cx="2980265" cy="22351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76" name="Shape 1076"/>
          <p:cNvSpPr txBox="1">
            <a:spLocks noGrp="1"/>
          </p:cNvSpPr>
          <p:nvPr>
            <p:ph type="body" idx="1"/>
          </p:nvPr>
        </p:nvSpPr>
        <p:spPr>
          <a:xfrm>
            <a:off x="403018" y="2678522"/>
            <a:ext cx="6174761" cy="586571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a:t>Kelli</a:t>
            </a:r>
          </a:p>
          <a:p>
            <a:pPr marL="0" marR="0" lvl="0" indent="0" algn="l" rtl="0">
              <a:spcBef>
                <a:spcPts val="0"/>
              </a:spcBef>
              <a:buSzPct val="25000"/>
              <a:buNone/>
            </a:pPr>
            <a:r>
              <a:rPr lang="en-US" sz="1200" b="1" i="0" u="none" strike="noStrike" cap="none">
                <a:solidFill>
                  <a:schemeClr val="dk1"/>
                </a:solidFill>
                <a:latin typeface="Arial"/>
                <a:ea typeface="Arial"/>
                <a:cs typeface="Arial"/>
                <a:sym typeface="Arial"/>
              </a:rPr>
              <a:t>Partnership for Assessment of Readiness for College and Careers (PARCC) </a:t>
            </a:r>
            <a:r>
              <a:rPr lang="en-US" sz="1200" b="0" i="0" u="none" strike="noStrike" cap="none">
                <a:solidFill>
                  <a:schemeClr val="dk1"/>
                </a:solidFill>
                <a:latin typeface="Arial"/>
                <a:ea typeface="Arial"/>
                <a:cs typeface="Arial"/>
                <a:sym typeface="Arial"/>
              </a:rPr>
              <a:t>is the name for the standardized reading, writing and mathematics assessments implemented in all Maryland schools. PARCC assessments are directly aligned to the Common Core standards. </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PARCC replaced the Maryland School Assessment (MSA) for math and reading/English language arts and the High School Assessments in English 10 and Algebra I.</a:t>
            </a: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
            </a:r>
            <a:br>
              <a:rPr lang="en-US" sz="1200" b="0" i="0" u="none" strike="noStrike" cap="none">
                <a:solidFill>
                  <a:schemeClr val="dk1"/>
                </a:solidFill>
                <a:latin typeface="Arial"/>
                <a:ea typeface="Arial"/>
                <a:cs typeface="Arial"/>
                <a:sym typeface="Arial"/>
              </a:rPr>
            </a:br>
            <a:r>
              <a:rPr lang="en-US" sz="1200" b="1" i="0" u="none" strike="noStrike" cap="none">
                <a:solidFill>
                  <a:schemeClr val="dk1"/>
                </a:solidFill>
                <a:latin typeface="Arial"/>
                <a:ea typeface="Arial"/>
                <a:cs typeface="Arial"/>
                <a:sym typeface="Arial"/>
              </a:rPr>
              <a:t>PARCC benefits</a:t>
            </a:r>
            <a:r>
              <a:rPr lang="en-US" sz="1200" b="0" i="0" u="none" strike="noStrike" cap="none">
                <a:solidFill>
                  <a:schemeClr val="dk1"/>
                </a:solidFill>
                <a:latin typeface="Arial"/>
                <a:ea typeface="Arial"/>
                <a:cs typeface="Arial"/>
                <a:sym typeface="Arial"/>
              </a:rPr>
              <a:t>:</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Indicates how closely students, beginning in Grade 3, are on track to graduate college- and career-ready.</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Gives teachers regular results to guide learning and instruction.</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Provides data that can be compared across school districts and states.</a:t>
            </a: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
            </a:r>
            <a:br>
              <a:rPr lang="en-US" sz="1200" b="0" i="0" u="none" strike="noStrike" cap="none">
                <a:solidFill>
                  <a:schemeClr val="dk1"/>
                </a:solidFill>
                <a:latin typeface="Arial"/>
                <a:ea typeface="Arial"/>
                <a:cs typeface="Arial"/>
                <a:sym typeface="Arial"/>
              </a:rPr>
            </a:br>
            <a:r>
              <a:rPr lang="en-US" sz="1200" b="1" i="0" u="none" strike="noStrike" cap="none">
                <a:solidFill>
                  <a:schemeClr val="dk1"/>
                </a:solidFill>
                <a:latin typeface="Arial"/>
                <a:ea typeface="Arial"/>
                <a:cs typeface="Arial"/>
                <a:sym typeface="Arial"/>
              </a:rPr>
              <a:t>Scoring:</a:t>
            </a:r>
          </a:p>
          <a:p>
            <a:pPr marL="0" marR="0" lvl="0" indent="0" algn="l" rtl="0">
              <a:lnSpc>
                <a:spcPct val="145000"/>
              </a:lnSpc>
              <a:spcBef>
                <a:spcPts val="0"/>
              </a:spcBef>
              <a:buSzPct val="25000"/>
              <a:buNone/>
            </a:pPr>
            <a:r>
              <a:rPr lang="en-US" sz="1200" b="0" i="0" u="none" strike="noStrike" cap="none">
                <a:solidFill>
                  <a:schemeClr val="dk1"/>
                </a:solidFill>
                <a:latin typeface="Arial"/>
                <a:ea typeface="Arial"/>
                <a:cs typeface="Arial"/>
                <a:sym typeface="Arial"/>
              </a:rPr>
              <a:t>The PARCC assessments are on a 5 point scale:</a:t>
            </a:r>
          </a:p>
          <a:p>
            <a:pPr marL="0" marR="0" lvl="0" indent="0" algn="l" rtl="0">
              <a:lnSpc>
                <a:spcPct val="145000"/>
              </a:lnSpc>
              <a:spcBef>
                <a:spcPts val="0"/>
              </a:spcBef>
              <a:buSzPct val="25000"/>
              <a:buNone/>
            </a:pPr>
            <a:r>
              <a:rPr lang="en-US" sz="1200" b="0" i="0" u="none" strike="noStrike" cap="none">
                <a:solidFill>
                  <a:schemeClr val="dk1"/>
                </a:solidFill>
                <a:latin typeface="Arial"/>
                <a:ea typeface="Arial"/>
                <a:cs typeface="Arial"/>
                <a:sym typeface="Arial"/>
              </a:rPr>
              <a:t>	1=Did not yet meet expectations</a:t>
            </a:r>
          </a:p>
          <a:p>
            <a:pPr marL="0" marR="0" lvl="0" indent="0" algn="l" rtl="0">
              <a:lnSpc>
                <a:spcPct val="145000"/>
              </a:lnSpc>
              <a:spcBef>
                <a:spcPts val="0"/>
              </a:spcBef>
              <a:buSzPct val="25000"/>
              <a:buNone/>
            </a:pPr>
            <a:r>
              <a:rPr lang="en-US" sz="1200" b="0" i="0" u="none" strike="noStrike" cap="none">
                <a:solidFill>
                  <a:schemeClr val="dk1"/>
                </a:solidFill>
                <a:latin typeface="Arial"/>
                <a:ea typeface="Arial"/>
                <a:cs typeface="Arial"/>
                <a:sym typeface="Arial"/>
              </a:rPr>
              <a:t>	2=Partially met expectations</a:t>
            </a:r>
          </a:p>
          <a:p>
            <a:pPr marL="0" marR="0" lvl="0" indent="0" algn="l" rtl="0">
              <a:lnSpc>
                <a:spcPct val="145000"/>
              </a:lnSpc>
              <a:spcBef>
                <a:spcPts val="0"/>
              </a:spcBef>
              <a:buSzPct val="25000"/>
              <a:buNone/>
            </a:pPr>
            <a:r>
              <a:rPr lang="en-US" sz="1200" b="0" i="0" u="none" strike="noStrike" cap="none">
                <a:solidFill>
                  <a:schemeClr val="dk1"/>
                </a:solidFill>
                <a:latin typeface="Arial"/>
                <a:ea typeface="Arial"/>
                <a:cs typeface="Arial"/>
                <a:sym typeface="Arial"/>
              </a:rPr>
              <a:t>	3=Approached expectations</a:t>
            </a:r>
          </a:p>
          <a:p>
            <a:pPr marL="0" marR="0" lvl="0" indent="0" algn="l" rtl="0">
              <a:lnSpc>
                <a:spcPct val="145000"/>
              </a:lnSpc>
              <a:spcBef>
                <a:spcPts val="0"/>
              </a:spcBef>
              <a:buSzPct val="25000"/>
              <a:buNone/>
            </a:pPr>
            <a:r>
              <a:rPr lang="en-US" sz="1200" b="0" i="0" u="none" strike="noStrike" cap="none">
                <a:solidFill>
                  <a:schemeClr val="dk1"/>
                </a:solidFill>
                <a:latin typeface="Arial"/>
                <a:ea typeface="Arial"/>
                <a:cs typeface="Arial"/>
                <a:sym typeface="Arial"/>
              </a:rPr>
              <a:t>	4=Met Expectations</a:t>
            </a:r>
          </a:p>
          <a:p>
            <a:pPr marL="0" marR="0" lvl="0" indent="0" algn="l" rtl="0">
              <a:lnSpc>
                <a:spcPct val="145000"/>
              </a:lnSpc>
              <a:spcBef>
                <a:spcPts val="0"/>
              </a:spcBef>
              <a:buSzPct val="25000"/>
              <a:buNone/>
            </a:pPr>
            <a:r>
              <a:rPr lang="en-US" sz="1200" b="0" i="0" u="none" strike="noStrike" cap="none">
                <a:solidFill>
                  <a:schemeClr val="dk1"/>
                </a:solidFill>
                <a:latin typeface="Arial"/>
                <a:ea typeface="Arial"/>
                <a:cs typeface="Arial"/>
                <a:sym typeface="Arial"/>
              </a:rPr>
              <a:t>	5=Exceeded expectations</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In grades 3-8, ratings of 4-5 indicate students are academically well-prepared to engage successfully in further study. </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In high school courses, a 4-5 indicates students are on track to graduate prepared for colleges and careers. In future years, 4-5 will be used by in-state community colleges for placement in credit bearing courses.  </a:t>
            </a:r>
          </a:p>
          <a:p>
            <a:pPr marL="171450" marR="0" lvl="0" indent="-171450" algn="l" rtl="0">
              <a:spcBef>
                <a:spcPts val="0"/>
              </a:spcBef>
              <a:buClr>
                <a:schemeClr val="dk1"/>
              </a:buClr>
              <a:buSzPct val="100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Students hand-carry results home in the first few weeks of the following school year.</a:t>
            </a:r>
          </a:p>
          <a:p>
            <a:pPr marL="0" marR="0" lvl="0" indent="0" algn="l" rtl="0">
              <a:lnSpc>
                <a:spcPct val="145000"/>
              </a:lnSpc>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45000"/>
              </a:lnSpc>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45000"/>
              </a:lnSpc>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45000"/>
              </a:lnSpc>
              <a:spcBef>
                <a:spcPts val="0"/>
              </a:spcBef>
              <a:buSzPct val="25000"/>
              <a:buNone/>
            </a:pPr>
            <a:endParaRPr sz="1200" b="0" i="0" u="none" strike="noStrike" cap="none">
              <a:solidFill>
                <a:schemeClr val="dk1"/>
              </a:solidFill>
              <a:latin typeface="Arial"/>
              <a:ea typeface="Arial"/>
              <a:cs typeface="Arial"/>
              <a:sym typeface="Arial"/>
            </a:endParaRPr>
          </a:p>
        </p:txBody>
      </p:sp>
      <p:sp>
        <p:nvSpPr>
          <p:cNvPr id="1077" name="Shape 1077"/>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24</a:t>
            </a:fld>
            <a:endParaRPr lang="en-US" sz="1200">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Shape 1082"/>
          <p:cNvSpPr>
            <a:spLocks noGrp="1" noRot="1" noChangeAspect="1"/>
          </p:cNvSpPr>
          <p:nvPr>
            <p:ph type="sldImg" idx="2"/>
          </p:nvPr>
        </p:nvSpPr>
        <p:spPr>
          <a:xfrm>
            <a:off x="1709738" y="304800"/>
            <a:ext cx="3387725" cy="2540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3" name="Shape 1083"/>
          <p:cNvSpPr txBox="1">
            <a:spLocks noGrp="1"/>
          </p:cNvSpPr>
          <p:nvPr>
            <p:ph type="body" idx="1"/>
          </p:nvPr>
        </p:nvSpPr>
        <p:spPr>
          <a:xfrm>
            <a:off x="685800" y="3060700"/>
            <a:ext cx="5714999" cy="571065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a:latin typeface="Calibri"/>
                <a:ea typeface="Calibri"/>
                <a:cs typeface="Calibri"/>
                <a:sym typeface="Calibri"/>
              </a:rPr>
              <a:t>Kelli</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MAP (Measures of Academic Progress) is an online test used in Grades 1-8.</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MAP allows us to assess where a student is performing, and how they’ve grown in achievement. All HCPSS Elementary and Middle schools participate in MAP.</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MAP gives teachers timely feedback on student progress that they can use to adjust instruction effectively.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MAP provides many advantages:</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Assesses proficiency in Math and Language usage in addition to Reading. </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Computer-adaptive – i.e. the questions adapt in real-time to the student’s proficiency level. This appeals to students, because it isn’t a typical “mastery” test. </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Provides quick, actionable feedback to teachers.</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Directly aligned to Common Core standards.</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Provides information on a student’s year to year growth.</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Takes less time than the previous HCPSS quarterly assessments.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Students hand-carry results home a few weeks after the testing window ends.</a:t>
            </a:r>
          </a:p>
          <a:p>
            <a:pPr marL="0" marR="0" lvl="0" indent="0" algn="l" rtl="0">
              <a:lnSpc>
                <a:spcPct val="150000"/>
              </a:lnSpc>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buSzPct val="25000"/>
              <a:buNone/>
            </a:pPr>
            <a:r>
              <a:rPr lang="en-US" sz="1200" b="0" i="0" u="none" strike="noStrike" cap="none">
                <a:solidFill>
                  <a:schemeClr val="dk1"/>
                </a:solidFill>
                <a:latin typeface="Calibri"/>
                <a:ea typeface="Calibri"/>
                <a:cs typeface="Calibri"/>
                <a:sym typeface="Calibri"/>
              </a:rPr>
              <a:t>For the 2017-2018 school year, students will take MAP once in the Fall. (The Spring MAP has been eliminated for grades 3-8).</a:t>
            </a:r>
          </a:p>
        </p:txBody>
      </p:sp>
      <p:sp>
        <p:nvSpPr>
          <p:cNvPr id="1084" name="Shape 1084"/>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25</a:t>
            </a:fld>
            <a:endParaRPr lang="en-US" sz="120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Shape 1089"/>
          <p:cNvSpPr>
            <a:spLocks noGrp="1" noRot="1" noChangeAspect="1"/>
          </p:cNvSpPr>
          <p:nvPr>
            <p:ph type="sldImg" idx="2"/>
          </p:nvPr>
        </p:nvSpPr>
        <p:spPr>
          <a:xfrm>
            <a:off x="1790942" y="340907"/>
            <a:ext cx="3377714" cy="253328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0" name="Shape 1090"/>
          <p:cNvSpPr txBox="1">
            <a:spLocks noGrp="1"/>
          </p:cNvSpPr>
          <p:nvPr>
            <p:ph type="body" idx="1"/>
          </p:nvPr>
        </p:nvSpPr>
        <p:spPr>
          <a:xfrm>
            <a:off x="421860" y="3136490"/>
            <a:ext cx="5963476" cy="5697794"/>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b="1"/>
              <a:t>Kelli</a:t>
            </a:r>
          </a:p>
          <a:p>
            <a:pPr marL="0" marR="0" lvl="0" indent="0" algn="l" rtl="0">
              <a:spcBef>
                <a:spcPts val="0"/>
              </a:spcBef>
              <a:buSzPct val="25000"/>
              <a:buNone/>
            </a:pPr>
            <a:endParaRPr b="1"/>
          </a:p>
          <a:p>
            <a:pPr marL="0" marR="0" lvl="0" indent="0" algn="l" rtl="0">
              <a:spcBef>
                <a:spcPts val="0"/>
              </a:spcBef>
              <a:buSzPct val="25000"/>
              <a:buNone/>
            </a:pPr>
            <a:r>
              <a:rPr lang="en-US" sz="1200" b="1" i="0" u="none" strike="noStrike" cap="none">
                <a:solidFill>
                  <a:schemeClr val="dk1"/>
                </a:solidFill>
                <a:latin typeface="Arial"/>
                <a:ea typeface="Arial"/>
                <a:cs typeface="Arial"/>
                <a:sym typeface="Arial"/>
              </a:rPr>
              <a:t>MISA (Maryland Integrated Science Assessment)</a:t>
            </a:r>
            <a:r>
              <a:rPr lang="en-US" sz="1200" b="0" i="0" u="none" strike="noStrike" cap="none">
                <a:solidFill>
                  <a:schemeClr val="dk1"/>
                </a:solidFill>
                <a:latin typeface="Arial"/>
                <a:ea typeface="Arial"/>
                <a:cs typeface="Arial"/>
                <a:sym typeface="Arial"/>
              </a:rPr>
              <a:t> is the standardized science assessment, developed and implemented by the Maryland State Department of Education (MSDE). </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MISA is an online test and, like our science curriculum, is aligned to the Next Generation Science Standards (NGSS). MISA covers all science disciplines: Earth/Space science, Life Science,  Physical Science, and Engineering. </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US" sz="1200" b="1" i="0" u="none" strike="noStrike" cap="none">
                <a:solidFill>
                  <a:schemeClr val="dk1"/>
                </a:solidFill>
                <a:latin typeface="Arial"/>
                <a:ea typeface="Arial"/>
                <a:cs typeface="Arial"/>
                <a:sym typeface="Arial"/>
              </a:rPr>
              <a:t>The Next Generation Science Standards (NGSS) </a:t>
            </a:r>
            <a:r>
              <a:rPr lang="en-US" sz="1200" b="0" i="0" u="none" strike="noStrike" cap="none">
                <a:solidFill>
                  <a:schemeClr val="dk1"/>
                </a:solidFill>
                <a:latin typeface="Arial"/>
                <a:ea typeface="Arial"/>
                <a:cs typeface="Arial"/>
                <a:sym typeface="Arial"/>
              </a:rPr>
              <a:t>are critical for all students, beginning as early as prekindergarten. The NGSS provide consistency in science instruction while connecting tightly with mathematics and English Language Arts. </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Students cannot simply read about science in order to learn science – they must </a:t>
            </a:r>
            <a:r>
              <a:rPr lang="en-US" sz="1200" b="0" i="1" u="none" strike="noStrike" cap="none">
                <a:solidFill>
                  <a:schemeClr val="dk1"/>
                </a:solidFill>
                <a:latin typeface="Arial"/>
                <a:ea typeface="Arial"/>
                <a:cs typeface="Arial"/>
                <a:sym typeface="Arial"/>
              </a:rPr>
              <a:t>do </a:t>
            </a:r>
            <a:r>
              <a:rPr lang="en-US" sz="1200" b="0" i="0" u="none" strike="noStrike" cap="none">
                <a:solidFill>
                  <a:schemeClr val="dk1"/>
                </a:solidFill>
                <a:latin typeface="Arial"/>
                <a:ea typeface="Arial"/>
                <a:cs typeface="Arial"/>
                <a:sym typeface="Arial"/>
              </a:rPr>
              <a:t>science. In an NGSS science classroom, students operate as student scientists under the skillful facilitation of their teacher. Participation in science enables students to apply their mathematics learning, and to read and communicate using evidence.  </a:t>
            </a: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
            </a:r>
            <a:br>
              <a:rPr lang="en-US" sz="1200" b="0" i="0" u="none" strike="noStrike" cap="none">
                <a:solidFill>
                  <a:schemeClr val="dk1"/>
                </a:solidFill>
                <a:latin typeface="Arial"/>
                <a:ea typeface="Arial"/>
                <a:cs typeface="Arial"/>
                <a:sym typeface="Arial"/>
              </a:rPr>
            </a:br>
            <a:r>
              <a:rPr lang="en-US" sz="1200" b="0" i="0" u="none" strike="noStrike" cap="none">
                <a:solidFill>
                  <a:schemeClr val="dk1"/>
                </a:solidFill>
                <a:latin typeface="Arial"/>
                <a:ea typeface="Arial"/>
                <a:cs typeface="Arial"/>
                <a:sym typeface="Arial"/>
              </a:rPr>
              <a:t>Our goal is to ensure students are scientifically literate, rather than teaching them to pass a standardized test. Thus, the MISA test is not aligned to any unit of study or specific content to memorize. </a:t>
            </a: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
            </a:r>
            <a:br>
              <a:rPr lang="en-US" sz="1200" b="0" i="0" u="none" strike="noStrike" cap="none">
                <a:solidFill>
                  <a:schemeClr val="dk1"/>
                </a:solidFill>
                <a:latin typeface="Arial"/>
                <a:ea typeface="Arial"/>
                <a:cs typeface="Arial"/>
                <a:sym typeface="Arial"/>
              </a:rPr>
            </a:br>
            <a:r>
              <a:rPr lang="en-US" sz="1200" b="0" i="0" u="none" strike="noStrike" cap="none">
                <a:solidFill>
                  <a:schemeClr val="dk1"/>
                </a:solidFill>
                <a:latin typeface="Arial"/>
                <a:ea typeface="Arial"/>
                <a:cs typeface="Arial"/>
                <a:sym typeface="Arial"/>
              </a:rPr>
              <a:t>Middle school students take the MISA in 8th grade. </a:t>
            </a:r>
          </a:p>
        </p:txBody>
      </p:sp>
      <p:sp>
        <p:nvSpPr>
          <p:cNvPr id="1091" name="Shape 109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26</a:t>
            </a:fld>
            <a:endParaRPr lang="en-US" sz="1200">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Shape 1099"/>
          <p:cNvSpPr>
            <a:spLocks noGrp="1" noRot="1" noChangeAspect="1"/>
          </p:cNvSpPr>
          <p:nvPr>
            <p:ph type="sldImg" idx="2"/>
          </p:nvPr>
        </p:nvSpPr>
        <p:spPr>
          <a:xfrm>
            <a:off x="1579562" y="304800"/>
            <a:ext cx="3724275" cy="2794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00" name="Shape 1100"/>
          <p:cNvSpPr txBox="1">
            <a:spLocks noGrp="1"/>
          </p:cNvSpPr>
          <p:nvPr>
            <p:ph type="body" idx="1"/>
          </p:nvPr>
        </p:nvSpPr>
        <p:spPr>
          <a:xfrm>
            <a:off x="439308" y="3357880"/>
            <a:ext cx="6004780" cy="5637212"/>
          </a:xfrm>
          <a:prstGeom prst="rect">
            <a:avLst/>
          </a:prstGeom>
          <a:noFill/>
          <a:ln>
            <a:noFill/>
          </a:ln>
        </p:spPr>
        <p:txBody>
          <a:bodyPr wrap="square" lIns="91425" tIns="45700" rIns="91425" bIns="45700" anchor="t" anchorCtr="0">
            <a:noAutofit/>
          </a:bodyPr>
          <a:lstStyle/>
          <a:p>
            <a:pPr marL="0" marR="0" lvl="0" indent="0" algn="l" rtl="0">
              <a:lnSpc>
                <a:spcPct val="145000"/>
              </a:lnSpc>
              <a:spcBef>
                <a:spcPts val="0"/>
              </a:spcBef>
              <a:buSzPct val="25000"/>
              <a:buNone/>
            </a:pPr>
            <a:r>
              <a:rPr lang="en-US"/>
              <a:t>Kelli</a:t>
            </a:r>
          </a:p>
          <a:p>
            <a:pPr marL="0" marR="0" lvl="0" indent="0" algn="l" rtl="0">
              <a:lnSpc>
                <a:spcPct val="145000"/>
              </a:lnSpc>
              <a:spcBef>
                <a:spcPts val="0"/>
              </a:spcBef>
              <a:buSzPct val="25000"/>
              <a:buNone/>
            </a:pPr>
            <a:r>
              <a:rPr lang="en-US" sz="1200" b="0" i="0" u="none" strike="noStrike" cap="none">
                <a:solidFill>
                  <a:schemeClr val="dk1"/>
                </a:solidFill>
                <a:latin typeface="Arial"/>
                <a:ea typeface="Arial"/>
                <a:cs typeface="Arial"/>
                <a:sym typeface="Arial"/>
              </a:rPr>
              <a:t>HCPSS offers online school menus through a website and mobile app by Nutrislice. </a:t>
            </a:r>
          </a:p>
          <a:p>
            <a:pPr marL="0" marR="0" lvl="0" indent="0" algn="l" rtl="0">
              <a:lnSpc>
                <a:spcPct val="145000"/>
              </a:lnSpc>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45000"/>
              </a:lnSpc>
              <a:spcBef>
                <a:spcPts val="0"/>
              </a:spcBef>
              <a:buSzPct val="25000"/>
              <a:buNone/>
            </a:pPr>
            <a:r>
              <a:rPr lang="en-US" sz="1200" b="0" i="0" u="none" strike="noStrike" cap="none">
                <a:solidFill>
                  <a:schemeClr val="dk1"/>
                </a:solidFill>
                <a:latin typeface="Arial"/>
                <a:ea typeface="Arial"/>
                <a:cs typeface="Arial"/>
                <a:sym typeface="Arial"/>
              </a:rPr>
              <a:t>The interactive menus provide access to up-to-the-minute content anytime, anywhere.</a:t>
            </a:r>
          </a:p>
          <a:p>
            <a:pPr marL="0" marR="0" lvl="0" indent="0" algn="l" rtl="0">
              <a:lnSpc>
                <a:spcPct val="145000"/>
              </a:lnSpc>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45000"/>
              </a:lnSpc>
              <a:spcBef>
                <a:spcPts val="0"/>
              </a:spcBef>
              <a:buSzPct val="25000"/>
              <a:buNone/>
            </a:pPr>
            <a:r>
              <a:rPr lang="en-US" sz="1200" b="0" i="0" u="none" strike="noStrike" cap="none">
                <a:solidFill>
                  <a:schemeClr val="dk1"/>
                </a:solidFill>
                <a:latin typeface="Arial"/>
                <a:ea typeface="Arial"/>
                <a:cs typeface="Arial"/>
                <a:sym typeface="Arial"/>
              </a:rPr>
              <a:t>The innovative school menu site features nutrition and allergen information for all Howard County school meal items, both breakfast and lunch, and includes:</a:t>
            </a:r>
          </a:p>
          <a:p>
            <a:pPr marL="171450" marR="0" lvl="0" indent="-171450" algn="l" rtl="0">
              <a:lnSpc>
                <a:spcPct val="145000"/>
              </a:lnSpc>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Carb counts</a:t>
            </a:r>
          </a:p>
          <a:p>
            <a:pPr marL="171450" marR="0" lvl="0" indent="-171450" algn="l" rtl="0">
              <a:lnSpc>
                <a:spcPct val="145000"/>
              </a:lnSpc>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Allergen filters</a:t>
            </a:r>
          </a:p>
          <a:p>
            <a:pPr marL="171450" marR="0" lvl="0" indent="-171450" algn="l" rtl="0">
              <a:lnSpc>
                <a:spcPct val="145000"/>
              </a:lnSpc>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Food descriptions and photos</a:t>
            </a:r>
          </a:p>
          <a:p>
            <a:pPr marL="171450" marR="0" lvl="0" indent="-171450" algn="l" rtl="0">
              <a:lnSpc>
                <a:spcPct val="145000"/>
              </a:lnSpc>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Menu item rating system</a:t>
            </a:r>
          </a:p>
          <a:p>
            <a:pPr marL="171450" marR="0" lvl="0" indent="-171450" algn="l" rtl="0">
              <a:lnSpc>
                <a:spcPct val="145000"/>
              </a:lnSpc>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Links to MySchoolBucks pre-payment options</a:t>
            </a:r>
          </a:p>
          <a:p>
            <a:pPr marL="171450" marR="0" lvl="0" indent="-171450" algn="l" rtl="0">
              <a:lnSpc>
                <a:spcPct val="145000"/>
              </a:lnSpc>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Monthly menu email subscription sign-up</a:t>
            </a:r>
          </a:p>
          <a:p>
            <a:pPr marL="171450" marR="0" lvl="0" indent="-171450" algn="l" rtl="0">
              <a:lnSpc>
                <a:spcPct val="145000"/>
              </a:lnSpc>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And more</a:t>
            </a:r>
          </a:p>
          <a:p>
            <a:pPr marL="0" marR="0" lvl="0" indent="0" algn="l" rtl="0">
              <a:lnSpc>
                <a:spcPct val="145000"/>
              </a:lnSpc>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45000"/>
              </a:lnSpc>
              <a:spcBef>
                <a:spcPts val="0"/>
              </a:spcBef>
              <a:buSzPct val="25000"/>
              <a:buNone/>
            </a:pPr>
            <a:r>
              <a:rPr lang="en-US" sz="1200" b="0" i="0" u="none" strike="noStrike" cap="none">
                <a:solidFill>
                  <a:schemeClr val="dk1"/>
                </a:solidFill>
                <a:latin typeface="Arial"/>
                <a:ea typeface="Arial"/>
                <a:cs typeface="Arial"/>
                <a:sym typeface="Arial"/>
              </a:rPr>
              <a:t>Menus are available in several languages: English, Spanish, Korean, Chinese, and French.</a:t>
            </a:r>
          </a:p>
          <a:p>
            <a:pPr marL="0" marR="0" lvl="0" indent="0" algn="l" rtl="0">
              <a:lnSpc>
                <a:spcPct val="145000"/>
              </a:lnSpc>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45000"/>
              </a:lnSpc>
              <a:spcBef>
                <a:spcPts val="0"/>
              </a:spcBef>
              <a:buSzPct val="25000"/>
              <a:buNone/>
            </a:pPr>
            <a:r>
              <a:rPr lang="en-US" sz="1200" b="0" i="0" u="none" strike="noStrike" cap="none">
                <a:solidFill>
                  <a:schemeClr val="dk1"/>
                </a:solidFill>
                <a:latin typeface="Arial"/>
                <a:ea typeface="Arial"/>
                <a:cs typeface="Arial"/>
                <a:sym typeface="Arial"/>
              </a:rPr>
              <a:t>Options for using the interactive menus:</a:t>
            </a:r>
          </a:p>
          <a:p>
            <a:pPr marL="171450" marR="0" lvl="0" indent="-171450" algn="l" rtl="0">
              <a:lnSpc>
                <a:spcPct val="145000"/>
              </a:lnSpc>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Online: hcpss.nutrislice.com</a:t>
            </a:r>
          </a:p>
          <a:p>
            <a:pPr marL="171450" marR="0" lvl="0" indent="-171450" algn="l" rtl="0">
              <a:lnSpc>
                <a:spcPct val="145000"/>
              </a:lnSpc>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Download the free app, “School Lunch by Nutrislice,” in the Google Play or App stores. </a:t>
            </a:r>
          </a:p>
          <a:p>
            <a:pPr marL="171450" marR="0" lvl="0" indent="-171450" algn="l" rtl="0">
              <a:lnSpc>
                <a:spcPct val="145000"/>
              </a:lnSpc>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Select the “Menus” icon on the HCPSS mobile app</a:t>
            </a:r>
          </a:p>
          <a:p>
            <a:pPr marL="0" marR="0" lvl="0" indent="0" algn="l" rtl="0">
              <a:lnSpc>
                <a:spcPct val="145000"/>
              </a:lnSpc>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45000"/>
              </a:lnSpc>
              <a:spcBef>
                <a:spcPts val="0"/>
              </a:spcBef>
              <a:buSzPct val="25000"/>
              <a:buNone/>
            </a:pPr>
            <a:endParaRPr sz="1200" b="0" i="0" u="none" strike="noStrike" cap="none">
              <a:solidFill>
                <a:schemeClr val="dk1"/>
              </a:solidFill>
              <a:latin typeface="Arial"/>
              <a:ea typeface="Arial"/>
              <a:cs typeface="Arial"/>
              <a:sym typeface="Arial"/>
            </a:endParaRPr>
          </a:p>
        </p:txBody>
      </p:sp>
      <p:sp>
        <p:nvSpPr>
          <p:cNvPr id="1101" name="Shape 110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27</a:t>
            </a:fld>
            <a:endParaRPr lang="en-US" sz="1200">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Shape 1111"/>
          <p:cNvSpPr>
            <a:spLocks noGrp="1" noRot="1" noChangeAspect="1"/>
          </p:cNvSpPr>
          <p:nvPr>
            <p:ph type="sldImg" idx="2"/>
          </p:nvPr>
        </p:nvSpPr>
        <p:spPr>
          <a:xfrm>
            <a:off x="1711325" y="563562"/>
            <a:ext cx="3551237" cy="2663824"/>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12" name="Shape 1112"/>
          <p:cNvSpPr txBox="1">
            <a:spLocks noGrp="1"/>
          </p:cNvSpPr>
          <p:nvPr>
            <p:ph type="body" idx="1"/>
          </p:nvPr>
        </p:nvSpPr>
        <p:spPr>
          <a:xfrm>
            <a:off x="477408" y="3505200"/>
            <a:ext cx="6004780" cy="5180012"/>
          </a:xfrm>
          <a:prstGeom prst="rect">
            <a:avLst/>
          </a:prstGeom>
          <a:noFill/>
          <a:ln>
            <a:noFill/>
          </a:ln>
        </p:spPr>
        <p:txBody>
          <a:bodyPr wrap="square" lIns="91425" tIns="45700" rIns="91425" bIns="45700" anchor="t" anchorCtr="0">
            <a:noAutofit/>
          </a:bodyPr>
          <a:lstStyle/>
          <a:p>
            <a:pPr marL="0" marR="0" lvl="0" indent="0" algn="l" rtl="0">
              <a:lnSpc>
                <a:spcPct val="150000"/>
              </a:lnSpc>
              <a:spcBef>
                <a:spcPts val="0"/>
              </a:spcBef>
              <a:buSzPct val="25000"/>
              <a:buNone/>
            </a:pPr>
            <a:r>
              <a:rPr lang="en-US"/>
              <a:t>Kelli</a:t>
            </a:r>
          </a:p>
          <a:p>
            <a:pPr marL="0" marR="0" lvl="0" indent="0" algn="l" rtl="0">
              <a:lnSpc>
                <a:spcPct val="150000"/>
              </a:lnSpc>
              <a:spcBef>
                <a:spcPts val="0"/>
              </a:spcBef>
              <a:buSzPct val="25000"/>
              <a:buNone/>
            </a:pPr>
            <a:r>
              <a:rPr lang="en-US" sz="1200" b="0" i="0" u="none" strike="noStrike" cap="none">
                <a:solidFill>
                  <a:schemeClr val="dk1"/>
                </a:solidFill>
                <a:latin typeface="Arial"/>
                <a:ea typeface="Arial"/>
                <a:cs typeface="Arial"/>
                <a:sym typeface="Arial"/>
              </a:rPr>
              <a:t>What Your Child Will Learn guides provide an overview of the instructional program for your child’s grade, as well as student goals and expectations. The guides include information to help parents monitor and support their child’s progress during the school year. </a:t>
            </a:r>
          </a:p>
          <a:p>
            <a:pPr marL="0" marR="0" lvl="0" indent="0" algn="l" rtl="0">
              <a:lnSpc>
                <a:spcPct val="150000"/>
              </a:lnSpc>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50000"/>
              </a:lnSpc>
              <a:spcBef>
                <a:spcPts val="0"/>
              </a:spcBef>
              <a:buSzPct val="25000"/>
              <a:buNone/>
            </a:pPr>
            <a:r>
              <a:rPr lang="en-US" sz="1200" b="0" i="0" u="none" strike="noStrike" cap="none">
                <a:solidFill>
                  <a:schemeClr val="dk1"/>
                </a:solidFill>
                <a:latin typeface="Arial"/>
                <a:ea typeface="Arial"/>
                <a:cs typeface="Arial"/>
                <a:sym typeface="Arial"/>
              </a:rPr>
              <a:t>Individual guides are provided for each grade level. The guide identifies the content covered in each curriculum area, categorized by subject, e.g., Language Arts, Science, etc.</a:t>
            </a:r>
          </a:p>
          <a:p>
            <a:pPr marL="0" marR="0" lvl="0" indent="0" algn="l" rtl="0">
              <a:lnSpc>
                <a:spcPct val="150000"/>
              </a:lnSpc>
              <a:spcBef>
                <a:spcPts val="0"/>
              </a:spcBef>
              <a:spcAft>
                <a:spcPts val="0"/>
              </a:spcAft>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Find the middle and high school guides online at: </a:t>
            </a:r>
            <a:r>
              <a:rPr lang="en-US" sz="1200" b="1" i="0" u="none" strike="noStrike" cap="none">
                <a:solidFill>
                  <a:schemeClr val="dk1"/>
                </a:solidFill>
                <a:latin typeface="Arial"/>
                <a:ea typeface="Arial"/>
                <a:cs typeface="Arial"/>
                <a:sym typeface="Arial"/>
              </a:rPr>
              <a:t>www.hcpss.org/academics. </a:t>
            </a:r>
          </a:p>
          <a:p>
            <a:pPr marL="0" marR="0" lvl="0" indent="0" algn="l" rtl="0">
              <a:lnSpc>
                <a:spcPct val="150000"/>
              </a:lnSpc>
              <a:spcBef>
                <a:spcPts val="0"/>
              </a:spcBef>
              <a:buSzPct val="25000"/>
              <a:buNone/>
            </a:pPr>
            <a:r>
              <a:rPr lang="en-US" sz="1200" b="0" i="0" u="none" strike="noStrike" cap="none">
                <a:solidFill>
                  <a:schemeClr val="dk1"/>
                </a:solidFill>
                <a:latin typeface="Arial"/>
                <a:ea typeface="Arial"/>
                <a:cs typeface="Arial"/>
                <a:sym typeface="Arial"/>
              </a:rPr>
              <a:t>The guides are available online only; print versions are no longer distributed. Specific guide webpages may be printed from the website. </a:t>
            </a:r>
          </a:p>
          <a:p>
            <a:pPr marL="0" marR="0" lvl="0" indent="0" algn="l" rtl="0">
              <a:lnSpc>
                <a:spcPct val="150000"/>
              </a:lnSpc>
              <a:spcBef>
                <a:spcPts val="0"/>
              </a:spcBef>
              <a:buSzPct val="25000"/>
              <a:buNone/>
            </a:pPr>
            <a:endParaRPr sz="1200" b="1" i="0" u="none" strike="noStrike" cap="none">
              <a:solidFill>
                <a:schemeClr val="dk1"/>
              </a:solidFill>
              <a:latin typeface="Arial"/>
              <a:ea typeface="Arial"/>
              <a:cs typeface="Arial"/>
              <a:sym typeface="Arial"/>
            </a:endParaRPr>
          </a:p>
          <a:p>
            <a:pPr marL="0" marR="0" lvl="0" indent="0" algn="l" rtl="0">
              <a:lnSpc>
                <a:spcPct val="150000"/>
              </a:lnSpc>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The guides provide general information about content covered in each curriculum area. Specific student programs may differ, depending on instructional needs.</a:t>
            </a:r>
          </a:p>
          <a:p>
            <a:pPr marL="0" marR="0" lvl="0" indent="0" algn="l" rtl="0">
              <a:lnSpc>
                <a:spcPct val="150000"/>
              </a:lnSpc>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50000"/>
              </a:lnSpc>
              <a:spcBef>
                <a:spcPts val="0"/>
              </a:spcBef>
              <a:buSzPct val="25000"/>
              <a:buNone/>
            </a:pPr>
            <a:endParaRPr sz="1200" b="0" i="0" u="none" strike="noStrike" cap="none">
              <a:solidFill>
                <a:schemeClr val="dk1"/>
              </a:solidFill>
              <a:latin typeface="Arial"/>
              <a:ea typeface="Arial"/>
              <a:cs typeface="Arial"/>
              <a:sym typeface="Arial"/>
            </a:endParaRPr>
          </a:p>
        </p:txBody>
      </p:sp>
      <p:sp>
        <p:nvSpPr>
          <p:cNvPr id="1113" name="Shape 1113"/>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28</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Shape 1120"/>
          <p:cNvSpPr>
            <a:spLocks noGrp="1" noRot="1" noChangeAspect="1"/>
          </p:cNvSpPr>
          <p:nvPr>
            <p:ph type="sldImg" idx="2"/>
          </p:nvPr>
        </p:nvSpPr>
        <p:spPr>
          <a:xfrm>
            <a:off x="1767840" y="472881"/>
            <a:ext cx="3220200" cy="2415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1" name="Shape 1121"/>
          <p:cNvSpPr txBox="1">
            <a:spLocks noGrp="1"/>
          </p:cNvSpPr>
          <p:nvPr>
            <p:ph type="body" idx="1"/>
          </p:nvPr>
        </p:nvSpPr>
        <p:spPr>
          <a:xfrm>
            <a:off x="441739" y="3048000"/>
            <a:ext cx="6004799" cy="5637300"/>
          </a:xfrm>
          <a:prstGeom prst="rect">
            <a:avLst/>
          </a:prstGeom>
        </p:spPr>
        <p:txBody>
          <a:bodyPr wrap="square" lIns="91425" tIns="91425" rIns="91425" bIns="91425" anchor="t" anchorCtr="0">
            <a:noAutofit/>
          </a:bodyPr>
          <a:lstStyle/>
          <a:p>
            <a:pPr lvl="0">
              <a:spcBef>
                <a:spcPts val="0"/>
              </a:spcBef>
              <a:buNone/>
            </a:pPr>
            <a:endParaRPr/>
          </a:p>
        </p:txBody>
      </p:sp>
      <p:sp>
        <p:nvSpPr>
          <p:cNvPr id="1122" name="Shape 1122"/>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Shape 853"/>
          <p:cNvSpPr>
            <a:spLocks noGrp="1" noRot="1" noChangeAspect="1"/>
          </p:cNvSpPr>
          <p:nvPr>
            <p:ph type="sldImg" idx="2"/>
          </p:nvPr>
        </p:nvSpPr>
        <p:spPr>
          <a:xfrm>
            <a:off x="1711325" y="563562"/>
            <a:ext cx="3551237" cy="2663824"/>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54" name="Shape 854"/>
          <p:cNvSpPr txBox="1">
            <a:spLocks noGrp="1"/>
          </p:cNvSpPr>
          <p:nvPr>
            <p:ph type="body" idx="1"/>
          </p:nvPr>
        </p:nvSpPr>
        <p:spPr>
          <a:xfrm>
            <a:off x="441739" y="3413760"/>
            <a:ext cx="6004780" cy="527145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[fill in on slide: school name, principal name]</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Welcome</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Introduce: principal, APs, etc.</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855" name="Shape 855"/>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Shape 1126"/>
          <p:cNvSpPr>
            <a:spLocks noGrp="1" noRot="1" noChangeAspect="1"/>
          </p:cNvSpPr>
          <p:nvPr>
            <p:ph type="sldImg" idx="2"/>
          </p:nvPr>
        </p:nvSpPr>
        <p:spPr>
          <a:xfrm>
            <a:off x="1767840" y="472881"/>
            <a:ext cx="3220200" cy="2415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7" name="Shape 1127"/>
          <p:cNvSpPr txBox="1">
            <a:spLocks noGrp="1"/>
          </p:cNvSpPr>
          <p:nvPr>
            <p:ph type="body" idx="1"/>
          </p:nvPr>
        </p:nvSpPr>
        <p:spPr>
          <a:xfrm>
            <a:off x="441739" y="3048000"/>
            <a:ext cx="6004799" cy="5637300"/>
          </a:xfrm>
          <a:prstGeom prst="rect">
            <a:avLst/>
          </a:prstGeom>
        </p:spPr>
        <p:txBody>
          <a:bodyPr wrap="square" lIns="91425" tIns="91425" rIns="91425" bIns="91425" anchor="t" anchorCtr="0">
            <a:noAutofit/>
          </a:bodyPr>
          <a:lstStyle/>
          <a:p>
            <a:pPr lvl="0">
              <a:spcBef>
                <a:spcPts val="0"/>
              </a:spcBef>
              <a:buNone/>
            </a:pPr>
            <a:endParaRPr/>
          </a:p>
        </p:txBody>
      </p:sp>
      <p:sp>
        <p:nvSpPr>
          <p:cNvPr id="1128" name="Shape 1128"/>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Shape 1134"/>
          <p:cNvSpPr>
            <a:spLocks noGrp="1" noRot="1" noChangeAspect="1"/>
          </p:cNvSpPr>
          <p:nvPr>
            <p:ph type="sldImg" idx="2"/>
          </p:nvPr>
        </p:nvSpPr>
        <p:spPr>
          <a:xfrm>
            <a:off x="1767840" y="472881"/>
            <a:ext cx="3220200" cy="2415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5" name="Shape 1135"/>
          <p:cNvSpPr txBox="1">
            <a:spLocks noGrp="1"/>
          </p:cNvSpPr>
          <p:nvPr>
            <p:ph type="body" idx="1"/>
          </p:nvPr>
        </p:nvSpPr>
        <p:spPr>
          <a:xfrm>
            <a:off x="441739" y="3048000"/>
            <a:ext cx="6004799" cy="5637300"/>
          </a:xfrm>
          <a:prstGeom prst="rect">
            <a:avLst/>
          </a:prstGeom>
        </p:spPr>
        <p:txBody>
          <a:bodyPr wrap="square" lIns="91425" tIns="91425" rIns="91425" bIns="91425" anchor="t" anchorCtr="0">
            <a:noAutofit/>
          </a:bodyPr>
          <a:lstStyle/>
          <a:p>
            <a:pPr lvl="0">
              <a:spcBef>
                <a:spcPts val="0"/>
              </a:spcBef>
              <a:buNone/>
            </a:pPr>
            <a:endParaRPr/>
          </a:p>
        </p:txBody>
      </p:sp>
      <p:sp>
        <p:nvSpPr>
          <p:cNvPr id="1136" name="Shape 1136"/>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Shape 1142"/>
          <p:cNvSpPr>
            <a:spLocks noGrp="1" noRot="1" noChangeAspect="1"/>
          </p:cNvSpPr>
          <p:nvPr>
            <p:ph type="sldImg" idx="2"/>
          </p:nvPr>
        </p:nvSpPr>
        <p:spPr>
          <a:xfrm>
            <a:off x="1767840" y="472881"/>
            <a:ext cx="3220200" cy="2415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3" name="Shape 1143"/>
          <p:cNvSpPr txBox="1">
            <a:spLocks noGrp="1"/>
          </p:cNvSpPr>
          <p:nvPr>
            <p:ph type="body" idx="1"/>
          </p:nvPr>
        </p:nvSpPr>
        <p:spPr>
          <a:xfrm>
            <a:off x="441739" y="3048000"/>
            <a:ext cx="6004799" cy="5637300"/>
          </a:xfrm>
          <a:prstGeom prst="rect">
            <a:avLst/>
          </a:prstGeom>
        </p:spPr>
        <p:txBody>
          <a:bodyPr wrap="square" lIns="91425" tIns="91425" rIns="91425" bIns="91425" anchor="t" anchorCtr="0">
            <a:noAutofit/>
          </a:bodyPr>
          <a:lstStyle/>
          <a:p>
            <a:pPr lvl="0">
              <a:spcBef>
                <a:spcPts val="0"/>
              </a:spcBef>
              <a:buNone/>
            </a:pPr>
            <a:endParaRPr/>
          </a:p>
        </p:txBody>
      </p:sp>
      <p:sp>
        <p:nvSpPr>
          <p:cNvPr id="1144" name="Shape 1144"/>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Shape 1149"/>
          <p:cNvSpPr>
            <a:spLocks noGrp="1" noRot="1" noChangeAspect="1"/>
          </p:cNvSpPr>
          <p:nvPr>
            <p:ph type="sldImg" idx="2"/>
          </p:nvPr>
        </p:nvSpPr>
        <p:spPr>
          <a:xfrm>
            <a:off x="1768475" y="473075"/>
            <a:ext cx="3219450" cy="24145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0" name="Shape 1150"/>
          <p:cNvSpPr txBox="1">
            <a:spLocks noGrp="1"/>
          </p:cNvSpPr>
          <p:nvPr>
            <p:ph type="body" idx="1"/>
          </p:nvPr>
        </p:nvSpPr>
        <p:spPr>
          <a:xfrm>
            <a:off x="441739" y="3048000"/>
            <a:ext cx="6004799" cy="5637300"/>
          </a:xfrm>
          <a:prstGeom prst="rect">
            <a:avLst/>
          </a:prstGeom>
        </p:spPr>
        <p:txBody>
          <a:bodyPr wrap="square" lIns="91425" tIns="91425" rIns="91425" bIns="91425" anchor="t" anchorCtr="0">
            <a:noAutofit/>
          </a:bodyPr>
          <a:lstStyle/>
          <a:p>
            <a:pPr lvl="0">
              <a:spcBef>
                <a:spcPts val="0"/>
              </a:spcBef>
              <a:buNone/>
            </a:pPr>
            <a:endParaRPr/>
          </a:p>
        </p:txBody>
      </p:sp>
      <p:sp>
        <p:nvSpPr>
          <p:cNvPr id="1151" name="Shape 1151"/>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Shape 861"/>
          <p:cNvSpPr>
            <a:spLocks noGrp="1" noRot="1" noChangeAspect="1"/>
          </p:cNvSpPr>
          <p:nvPr>
            <p:ph type="sldImg" idx="2"/>
          </p:nvPr>
        </p:nvSpPr>
        <p:spPr>
          <a:xfrm>
            <a:off x="1767840" y="472881"/>
            <a:ext cx="3220200" cy="2415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2" name="Shape 862"/>
          <p:cNvSpPr txBox="1">
            <a:spLocks noGrp="1"/>
          </p:cNvSpPr>
          <p:nvPr>
            <p:ph type="body" idx="1"/>
          </p:nvPr>
        </p:nvSpPr>
        <p:spPr>
          <a:xfrm>
            <a:off x="441739" y="3048000"/>
            <a:ext cx="6004799" cy="5637300"/>
          </a:xfrm>
          <a:prstGeom prst="rect">
            <a:avLst/>
          </a:prstGeom>
        </p:spPr>
        <p:txBody>
          <a:bodyPr wrap="square" lIns="91425" tIns="91425" rIns="91425" bIns="91425" anchor="t" anchorCtr="0">
            <a:noAutofit/>
          </a:bodyPr>
          <a:lstStyle/>
          <a:p>
            <a:pPr lvl="0">
              <a:spcBef>
                <a:spcPts val="0"/>
              </a:spcBef>
              <a:buNone/>
            </a:pPr>
            <a:r>
              <a:rPr lang="en-US"/>
              <a:t>Lynnette</a:t>
            </a:r>
          </a:p>
        </p:txBody>
      </p:sp>
      <p:sp>
        <p:nvSpPr>
          <p:cNvPr id="863" name="Shape 863"/>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Shape 867"/>
          <p:cNvSpPr>
            <a:spLocks noGrp="1" noRot="1" noChangeAspect="1"/>
          </p:cNvSpPr>
          <p:nvPr>
            <p:ph type="sldImg" idx="2"/>
          </p:nvPr>
        </p:nvSpPr>
        <p:spPr>
          <a:xfrm>
            <a:off x="1767840" y="472881"/>
            <a:ext cx="3220200" cy="2415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8" name="Shape 868"/>
          <p:cNvSpPr txBox="1">
            <a:spLocks noGrp="1"/>
          </p:cNvSpPr>
          <p:nvPr>
            <p:ph type="body" idx="1"/>
          </p:nvPr>
        </p:nvSpPr>
        <p:spPr>
          <a:xfrm>
            <a:off x="441739" y="3048000"/>
            <a:ext cx="6004799" cy="5637300"/>
          </a:xfrm>
          <a:prstGeom prst="rect">
            <a:avLst/>
          </a:prstGeom>
        </p:spPr>
        <p:txBody>
          <a:bodyPr wrap="square" lIns="91425" tIns="91425" rIns="91425" bIns="91425" anchor="t" anchorCtr="0">
            <a:noAutofit/>
          </a:bodyPr>
          <a:lstStyle/>
          <a:p>
            <a:pPr lvl="0">
              <a:spcBef>
                <a:spcPts val="0"/>
              </a:spcBef>
              <a:buNone/>
            </a:pPr>
            <a:endParaRPr/>
          </a:p>
        </p:txBody>
      </p:sp>
      <p:sp>
        <p:nvSpPr>
          <p:cNvPr id="869" name="Shape 869"/>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Shape 874"/>
          <p:cNvSpPr>
            <a:spLocks noGrp="1" noRot="1" noChangeAspect="1"/>
          </p:cNvSpPr>
          <p:nvPr>
            <p:ph type="sldImg" idx="2"/>
          </p:nvPr>
        </p:nvSpPr>
        <p:spPr>
          <a:xfrm>
            <a:off x="1767840" y="472881"/>
            <a:ext cx="3220200" cy="2415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5" name="Shape 875"/>
          <p:cNvSpPr txBox="1">
            <a:spLocks noGrp="1"/>
          </p:cNvSpPr>
          <p:nvPr>
            <p:ph type="body" idx="1"/>
          </p:nvPr>
        </p:nvSpPr>
        <p:spPr>
          <a:xfrm>
            <a:off x="441739" y="3048000"/>
            <a:ext cx="6004799" cy="5637300"/>
          </a:xfrm>
          <a:prstGeom prst="rect">
            <a:avLst/>
          </a:prstGeom>
        </p:spPr>
        <p:txBody>
          <a:bodyPr wrap="square" lIns="91425" tIns="91425" rIns="91425" bIns="91425" anchor="t" anchorCtr="0">
            <a:noAutofit/>
          </a:bodyPr>
          <a:lstStyle/>
          <a:p>
            <a:pPr lvl="0">
              <a:spcBef>
                <a:spcPts val="0"/>
              </a:spcBef>
              <a:buNone/>
            </a:pPr>
            <a:r>
              <a:rPr lang="en-US"/>
              <a:t>Lynnette</a:t>
            </a:r>
          </a:p>
        </p:txBody>
      </p:sp>
      <p:sp>
        <p:nvSpPr>
          <p:cNvPr id="876" name="Shape 876"/>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Shape 881"/>
          <p:cNvSpPr>
            <a:spLocks noGrp="1" noRot="1" noChangeAspect="1"/>
          </p:cNvSpPr>
          <p:nvPr>
            <p:ph type="sldImg" idx="2"/>
          </p:nvPr>
        </p:nvSpPr>
        <p:spPr>
          <a:xfrm>
            <a:off x="1767840" y="472881"/>
            <a:ext cx="3220200" cy="2415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2" name="Shape 882"/>
          <p:cNvSpPr txBox="1">
            <a:spLocks noGrp="1"/>
          </p:cNvSpPr>
          <p:nvPr>
            <p:ph type="body" idx="1"/>
          </p:nvPr>
        </p:nvSpPr>
        <p:spPr>
          <a:xfrm>
            <a:off x="441739" y="3048000"/>
            <a:ext cx="6004799" cy="5637300"/>
          </a:xfrm>
          <a:prstGeom prst="rect">
            <a:avLst/>
          </a:prstGeom>
        </p:spPr>
        <p:txBody>
          <a:bodyPr wrap="square" lIns="91425" tIns="91425" rIns="91425" bIns="91425" anchor="t" anchorCtr="0">
            <a:noAutofit/>
          </a:bodyPr>
          <a:lstStyle/>
          <a:p>
            <a:pPr lvl="0">
              <a:spcBef>
                <a:spcPts val="0"/>
              </a:spcBef>
              <a:buNone/>
            </a:pPr>
            <a:r>
              <a:rPr lang="en-US"/>
              <a:t>Lynnette</a:t>
            </a:r>
          </a:p>
        </p:txBody>
      </p:sp>
      <p:sp>
        <p:nvSpPr>
          <p:cNvPr id="883" name="Shape 883"/>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Shape 889"/>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0" name="Shape 89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r>
              <a:rPr lang="en-US"/>
              <a:t>Lynnette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Shape 896"/>
          <p:cNvSpPr>
            <a:spLocks noGrp="1" noRot="1" noChangeAspect="1"/>
          </p:cNvSpPr>
          <p:nvPr>
            <p:ph type="sldImg" idx="2"/>
          </p:nvPr>
        </p:nvSpPr>
        <p:spPr>
          <a:xfrm>
            <a:off x="1627187" y="304800"/>
            <a:ext cx="3552825" cy="2663824"/>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97" name="Shape 897"/>
          <p:cNvSpPr txBox="1">
            <a:spLocks noGrp="1"/>
          </p:cNvSpPr>
          <p:nvPr>
            <p:ph type="body" idx="1"/>
          </p:nvPr>
        </p:nvSpPr>
        <p:spPr>
          <a:xfrm>
            <a:off x="441739" y="3156155"/>
            <a:ext cx="6238461" cy="5538890"/>
          </a:xfrm>
          <a:prstGeom prst="rect">
            <a:avLst/>
          </a:prstGeom>
          <a:noFill/>
          <a:ln>
            <a:noFill/>
          </a:ln>
        </p:spPr>
        <p:txBody>
          <a:bodyPr wrap="square" lIns="91425" tIns="45700" rIns="91425" bIns="45700" anchor="t" anchorCtr="0">
            <a:noAutofit/>
          </a:bodyPr>
          <a:lstStyle/>
          <a:p>
            <a:pPr marL="0" marR="0" lvl="0" indent="0" algn="l" rtl="0">
              <a:lnSpc>
                <a:spcPct val="161666"/>
              </a:lnSpc>
              <a:spcBef>
                <a:spcPts val="0"/>
              </a:spcBef>
              <a:buSzPct val="25000"/>
              <a:buNone/>
            </a:pPr>
            <a:r>
              <a:rPr lang="en-US" sz="1200" b="0" i="0" u="none" strike="noStrike" cap="none">
                <a:solidFill>
                  <a:schemeClr val="dk1"/>
                </a:solidFill>
                <a:latin typeface="Arial"/>
                <a:ea typeface="Arial"/>
                <a:cs typeface="Arial"/>
                <a:sym typeface="Arial"/>
              </a:rPr>
              <a:t>Communications technology, including social media, is a fact of modern life. Learning to use technology effectively and responsibly is an important part of every student’s education. </a:t>
            </a:r>
          </a:p>
          <a:p>
            <a:pPr marL="0" marR="0" lvl="0" indent="0" algn="l" rtl="0">
              <a:lnSpc>
                <a:spcPct val="161666"/>
              </a:lnSpc>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61666"/>
              </a:lnSpc>
              <a:spcBef>
                <a:spcPts val="0"/>
              </a:spcBef>
              <a:spcAft>
                <a:spcPts val="0"/>
              </a:spcAft>
              <a:buSzPct val="25000"/>
              <a:buNone/>
            </a:pPr>
            <a:r>
              <a:rPr lang="en-US" sz="1200" b="0" i="0" u="none" strike="noStrike" cap="none">
                <a:solidFill>
                  <a:schemeClr val="dk1"/>
                </a:solidFill>
                <a:latin typeface="Arial"/>
                <a:ea typeface="Arial"/>
                <a:cs typeface="Arial"/>
                <a:sym typeface="Arial"/>
              </a:rPr>
              <a:t>HCPSS continues to encourage responsible use of technology and social media among students and all community members. You’ll see messages like this one posted in schools. Additional communications and events for students and families explore this important topic. </a:t>
            </a:r>
          </a:p>
          <a:p>
            <a:pPr marL="0" marR="0" lvl="0" indent="0" algn="l" rtl="0">
              <a:lnSpc>
                <a:spcPct val="161666"/>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61666"/>
              </a:lnSpc>
              <a:spcBef>
                <a:spcPts val="0"/>
              </a:spcBef>
              <a:buSzPct val="25000"/>
              <a:buNone/>
            </a:pPr>
            <a:r>
              <a:rPr lang="en-US" sz="1200" b="0" i="0" u="none" strike="noStrike" cap="none">
                <a:solidFill>
                  <a:schemeClr val="dk1"/>
                </a:solidFill>
                <a:latin typeface="Arial"/>
                <a:ea typeface="Arial"/>
                <a:cs typeface="Arial"/>
                <a:sym typeface="Arial"/>
              </a:rPr>
              <a:t>Preventing cyberbullying is an important part of this effort. This is a growing problem affecting many students. All middle and high school agenda books include a page about Grace’s Law with tips for students to protect themselves and others. [see Grace’s Law handout]</a:t>
            </a:r>
          </a:p>
          <a:p>
            <a:pPr marL="0" marR="0" lvl="0" indent="0" algn="l" rtl="0">
              <a:lnSpc>
                <a:spcPct val="161666"/>
              </a:lnSpc>
              <a:spcBef>
                <a:spcPts val="0"/>
              </a:spcBef>
              <a:buSzPct val="25000"/>
              <a:buNone/>
            </a:pPr>
            <a:endParaRPr sz="1200" b="0" i="0" u="none" strike="noStrike" cap="none">
              <a:solidFill>
                <a:schemeClr val="dk1"/>
              </a:solidFill>
              <a:latin typeface="Arial"/>
              <a:ea typeface="Arial"/>
              <a:cs typeface="Arial"/>
              <a:sym typeface="Arial"/>
            </a:endParaRPr>
          </a:p>
        </p:txBody>
      </p:sp>
      <p:sp>
        <p:nvSpPr>
          <p:cNvPr id="898" name="Shape 898"/>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9</a:t>
            </a:fld>
            <a:endParaRPr lang="en-US" sz="1200">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Arial"/>
                <a:ea typeface="Arial"/>
                <a:cs typeface="Arial"/>
                <a:sym typeface="Arial"/>
              </a:rPr>
              <a:t>‹#›</a:t>
            </a:fld>
            <a:endParaRPr lang="en-US" sz="1200">
              <a:solidFill>
                <a:srgbClr val="888888"/>
              </a:solidFill>
              <a:latin typeface="Arial"/>
              <a:ea typeface="Arial"/>
              <a:cs typeface="Arial"/>
              <a:sym typeface="Aria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59"/>
        <p:cNvGrpSpPr/>
        <p:nvPr/>
      </p:nvGrpSpPr>
      <p:grpSpPr>
        <a:xfrm>
          <a:off x="0" y="0"/>
          <a:ext cx="0" cy="0"/>
          <a:chOff x="0" y="0"/>
          <a:chExt cx="0" cy="0"/>
        </a:xfrm>
      </p:grpSpPr>
      <p:sp>
        <p:nvSpPr>
          <p:cNvPr id="660" name="Shape 66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61" name="Shape 661"/>
          <p:cNvSpPr txBox="1">
            <a:spLocks noGrp="1"/>
          </p:cNvSpPr>
          <p:nvPr>
            <p:ph type="body" idx="1"/>
          </p:nvPr>
        </p:nvSpPr>
        <p:spPr>
          <a:xfrm>
            <a:off x="457200" y="1600200"/>
            <a:ext cx="4038599"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2" name="Shape 662"/>
          <p:cNvSpPr txBox="1">
            <a:spLocks noGrp="1"/>
          </p:cNvSpPr>
          <p:nvPr>
            <p:ph type="body" idx="2"/>
          </p:nvPr>
        </p:nvSpPr>
        <p:spPr>
          <a:xfrm>
            <a:off x="4648200" y="1600200"/>
            <a:ext cx="4038599"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3" name="Shape 663"/>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4" name="Shape 664"/>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5" name="Shape 665"/>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66"/>
        <p:cNvGrpSpPr/>
        <p:nvPr/>
      </p:nvGrpSpPr>
      <p:grpSpPr>
        <a:xfrm>
          <a:off x="0" y="0"/>
          <a:ext cx="0" cy="0"/>
          <a:chOff x="0" y="0"/>
          <a:chExt cx="0" cy="0"/>
        </a:xfrm>
      </p:grpSpPr>
      <p:sp>
        <p:nvSpPr>
          <p:cNvPr id="667" name="Shape 667"/>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68" name="Shape 668"/>
          <p:cNvSpPr txBox="1">
            <a:spLocks noGrp="1"/>
          </p:cNvSpPr>
          <p:nvPr>
            <p:ph type="body" idx="1"/>
          </p:nvPr>
        </p:nvSpPr>
        <p:spPr>
          <a:xfrm>
            <a:off x="457200" y="1535112"/>
            <a:ext cx="4040187"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69" name="Shape 669"/>
          <p:cNvSpPr txBox="1">
            <a:spLocks noGrp="1"/>
          </p:cNvSpPr>
          <p:nvPr>
            <p:ph type="body" idx="2"/>
          </p:nvPr>
        </p:nvSpPr>
        <p:spPr>
          <a:xfrm>
            <a:off x="457200" y="2174875"/>
            <a:ext cx="4040187" cy="3951287"/>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70" name="Shape 670"/>
          <p:cNvSpPr txBox="1">
            <a:spLocks noGrp="1"/>
          </p:cNvSpPr>
          <p:nvPr>
            <p:ph type="body" idx="3"/>
          </p:nvPr>
        </p:nvSpPr>
        <p:spPr>
          <a:xfrm>
            <a:off x="4645026" y="1535112"/>
            <a:ext cx="4041774"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71" name="Shape 671"/>
          <p:cNvSpPr txBox="1">
            <a:spLocks noGrp="1"/>
          </p:cNvSpPr>
          <p:nvPr>
            <p:ph type="body" idx="4"/>
          </p:nvPr>
        </p:nvSpPr>
        <p:spPr>
          <a:xfrm>
            <a:off x="4645026" y="2174875"/>
            <a:ext cx="4041774" cy="3951287"/>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72" name="Shape 672"/>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3" name="Shape 673"/>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4" name="Shape 674"/>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75"/>
        <p:cNvGrpSpPr/>
        <p:nvPr/>
      </p:nvGrpSpPr>
      <p:grpSpPr>
        <a:xfrm>
          <a:off x="0" y="0"/>
          <a:ext cx="0" cy="0"/>
          <a:chOff x="0" y="0"/>
          <a:chExt cx="0" cy="0"/>
        </a:xfrm>
      </p:grpSpPr>
      <p:sp>
        <p:nvSpPr>
          <p:cNvPr id="676" name="Shape 676"/>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7" name="Shape 677"/>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8" name="Shape 678"/>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9" name="Shape 679"/>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80"/>
        <p:cNvGrpSpPr/>
        <p:nvPr/>
      </p:nvGrpSpPr>
      <p:grpSpPr>
        <a:xfrm>
          <a:off x="0" y="0"/>
          <a:ext cx="0" cy="0"/>
          <a:chOff x="0" y="0"/>
          <a:chExt cx="0" cy="0"/>
        </a:xfrm>
      </p:grpSpPr>
      <p:sp>
        <p:nvSpPr>
          <p:cNvPr id="681" name="Shape 681"/>
          <p:cNvSpPr txBox="1">
            <a:spLocks noGrp="1"/>
          </p:cNvSpPr>
          <p:nvPr>
            <p:ph type="title"/>
          </p:nvPr>
        </p:nvSpPr>
        <p:spPr>
          <a:xfrm>
            <a:off x="457202" y="273048"/>
            <a:ext cx="3008313" cy="1162050"/>
          </a:xfrm>
          <a:prstGeom prst="rect">
            <a:avLst/>
          </a:prstGeom>
          <a:noFill/>
          <a:ln>
            <a:noFill/>
          </a:ln>
        </p:spPr>
        <p:txBody>
          <a:bodyPr wrap="square"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2" name="Shape 682"/>
          <p:cNvSpPr txBox="1">
            <a:spLocks noGrp="1"/>
          </p:cNvSpPr>
          <p:nvPr>
            <p:ph type="body" idx="1"/>
          </p:nvPr>
        </p:nvSpPr>
        <p:spPr>
          <a:xfrm>
            <a:off x="3575050" y="273052"/>
            <a:ext cx="5111750" cy="5853112"/>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3" name="Shape 683"/>
          <p:cNvSpPr txBox="1">
            <a:spLocks noGrp="1"/>
          </p:cNvSpPr>
          <p:nvPr>
            <p:ph type="body" idx="2"/>
          </p:nvPr>
        </p:nvSpPr>
        <p:spPr>
          <a:xfrm>
            <a:off x="457202" y="1435101"/>
            <a:ext cx="3008313" cy="4691063"/>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84" name="Shape 684"/>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5" name="Shape 685"/>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6" name="Shape 686"/>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87"/>
        <p:cNvGrpSpPr/>
        <p:nvPr/>
      </p:nvGrpSpPr>
      <p:grpSpPr>
        <a:xfrm>
          <a:off x="0" y="0"/>
          <a:ext cx="0" cy="0"/>
          <a:chOff x="0" y="0"/>
          <a:chExt cx="0" cy="0"/>
        </a:xfrm>
      </p:grpSpPr>
      <p:sp>
        <p:nvSpPr>
          <p:cNvPr id="688" name="Shape 688"/>
          <p:cNvSpPr txBox="1">
            <a:spLocks noGrp="1"/>
          </p:cNvSpPr>
          <p:nvPr>
            <p:ph type="title"/>
          </p:nvPr>
        </p:nvSpPr>
        <p:spPr>
          <a:xfrm>
            <a:off x="1792288" y="4800600"/>
            <a:ext cx="5486399" cy="566739"/>
          </a:xfrm>
          <a:prstGeom prst="rect">
            <a:avLst/>
          </a:prstGeom>
          <a:noFill/>
          <a:ln>
            <a:noFill/>
          </a:ln>
        </p:spPr>
        <p:txBody>
          <a:bodyPr wrap="square"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9" name="Shape 689"/>
          <p:cNvSpPr>
            <a:spLocks noGrp="1"/>
          </p:cNvSpPr>
          <p:nvPr>
            <p:ph type="pic" idx="2"/>
          </p:nvPr>
        </p:nvSpPr>
        <p:spPr>
          <a:xfrm>
            <a:off x="1792288" y="612775"/>
            <a:ext cx="5486399" cy="4114800"/>
          </a:xfrm>
          <a:prstGeom prst="rect">
            <a:avLst/>
          </a:prstGeom>
          <a:noFill/>
          <a:ln>
            <a:noFill/>
          </a:ln>
        </p:spPr>
        <p:txBody>
          <a:bodyPr wrap="square"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0" name="Shape 690"/>
          <p:cNvSpPr txBox="1">
            <a:spLocks noGrp="1"/>
          </p:cNvSpPr>
          <p:nvPr>
            <p:ph type="body" idx="1"/>
          </p:nvPr>
        </p:nvSpPr>
        <p:spPr>
          <a:xfrm>
            <a:off x="1792288" y="5367337"/>
            <a:ext cx="5486399" cy="804862"/>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1" name="Shape 691"/>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92" name="Shape 692"/>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93" name="Shape 693"/>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94"/>
        <p:cNvGrpSpPr/>
        <p:nvPr/>
      </p:nvGrpSpPr>
      <p:grpSpPr>
        <a:xfrm>
          <a:off x="0" y="0"/>
          <a:ext cx="0" cy="0"/>
          <a:chOff x="0" y="0"/>
          <a:chExt cx="0" cy="0"/>
        </a:xfrm>
      </p:grpSpPr>
      <p:sp>
        <p:nvSpPr>
          <p:cNvPr id="695" name="Shape 695"/>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96" name="Shape 696"/>
          <p:cNvSpPr txBox="1">
            <a:spLocks noGrp="1"/>
          </p:cNvSpPr>
          <p:nvPr>
            <p:ph type="body" idx="1"/>
          </p:nvPr>
        </p:nvSpPr>
        <p:spPr>
          <a:xfrm rot="5400000">
            <a:off x="2309018" y="-251617"/>
            <a:ext cx="4525963" cy="82296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7" name="Shape 697"/>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98" name="Shape 698"/>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99" name="Shape 699"/>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00"/>
        <p:cNvGrpSpPr/>
        <p:nvPr/>
      </p:nvGrpSpPr>
      <p:grpSpPr>
        <a:xfrm>
          <a:off x="0" y="0"/>
          <a:ext cx="0" cy="0"/>
          <a:chOff x="0" y="0"/>
          <a:chExt cx="0" cy="0"/>
        </a:xfrm>
      </p:grpSpPr>
      <p:sp>
        <p:nvSpPr>
          <p:cNvPr id="701" name="Shape 701"/>
          <p:cNvSpPr txBox="1">
            <a:spLocks noGrp="1"/>
          </p:cNvSpPr>
          <p:nvPr>
            <p:ph type="title"/>
          </p:nvPr>
        </p:nvSpPr>
        <p:spPr>
          <a:xfrm rot="5400000">
            <a:off x="4732337" y="2171701"/>
            <a:ext cx="5851525" cy="20574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2" name="Shape 702"/>
          <p:cNvSpPr txBox="1">
            <a:spLocks noGrp="1"/>
          </p:cNvSpPr>
          <p:nvPr>
            <p:ph type="body" idx="1"/>
          </p:nvPr>
        </p:nvSpPr>
        <p:spPr>
          <a:xfrm rot="5400000">
            <a:off x="541337" y="190501"/>
            <a:ext cx="5851525" cy="6019799"/>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3" name="Shape 703"/>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4" name="Shape 704"/>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5" name="Shape 705"/>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Shape 706"/>
        <p:cNvGrpSpPr/>
        <p:nvPr/>
      </p:nvGrpSpPr>
      <p:grpSpPr>
        <a:xfrm>
          <a:off x="0" y="0"/>
          <a:ext cx="0" cy="0"/>
          <a:chOff x="0" y="0"/>
          <a:chExt cx="0" cy="0"/>
        </a:xfrm>
      </p:grpSpPr>
      <p:sp>
        <p:nvSpPr>
          <p:cNvPr id="707" name="Shape 707"/>
          <p:cNvSpPr txBox="1">
            <a:spLocks noGrp="1"/>
          </p:cNvSpPr>
          <p:nvPr>
            <p:ph type="title"/>
          </p:nvPr>
        </p:nvSpPr>
        <p:spPr>
          <a:xfrm>
            <a:off x="830461" y="4777385"/>
            <a:ext cx="7483077" cy="1062633"/>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8" name="Shape 708"/>
          <p:cNvSpPr txBox="1">
            <a:spLocks noGrp="1"/>
          </p:cNvSpPr>
          <p:nvPr>
            <p:ph type="body" idx="1"/>
          </p:nvPr>
        </p:nvSpPr>
        <p:spPr>
          <a:xfrm>
            <a:off x="830461" y="5893594"/>
            <a:ext cx="7483077" cy="660797"/>
          </a:xfrm>
          <a:prstGeom prst="rect">
            <a:avLst/>
          </a:prstGeom>
          <a:noFill/>
          <a:ln>
            <a:noFill/>
          </a:ln>
        </p:spPr>
        <p:txBody>
          <a:bodyPr wrap="square" lIns="91425" tIns="91425" rIns="91425" bIns="91425" anchor="t" anchorCtr="0"/>
          <a:lstStyle>
            <a:lvl1pPr marL="0" marR="0" lvl="0" indent="0" algn="ctr" rtl="0">
              <a:spcBef>
                <a:spcPts val="0"/>
              </a:spcBef>
              <a:buClr>
                <a:schemeClr val="dk1"/>
              </a:buClr>
              <a:buFont typeface="Arial"/>
              <a:buNone/>
              <a:defRPr sz="3200" b="0" i="0" u="none" strike="noStrike" cap="none">
                <a:solidFill>
                  <a:schemeClr val="dk1"/>
                </a:solidFill>
                <a:latin typeface="Calibri"/>
                <a:ea typeface="Calibri"/>
                <a:cs typeface="Calibri"/>
                <a:sym typeface="Calibri"/>
              </a:defRPr>
            </a:lvl1pPr>
            <a:lvl2pPr marL="0" marR="0" lvl="1" indent="152400" algn="ctr" rtl="0">
              <a:spcBef>
                <a:spcPts val="0"/>
              </a:spcBef>
              <a:buClr>
                <a:schemeClr val="dk1"/>
              </a:buClr>
              <a:buFont typeface="Arial"/>
              <a:buNone/>
              <a:defRPr sz="2800" b="0" i="0" u="none" strike="noStrike" cap="none">
                <a:solidFill>
                  <a:schemeClr val="dk1"/>
                </a:solidFill>
                <a:latin typeface="Calibri"/>
                <a:ea typeface="Calibri"/>
                <a:cs typeface="Calibri"/>
                <a:sym typeface="Calibri"/>
              </a:defRPr>
            </a:lvl2pPr>
            <a:lvl3pPr marL="0" marR="0" lvl="2" indent="317500" algn="ctr" rtl="0">
              <a:spcBef>
                <a:spcPts val="0"/>
              </a:spcBef>
              <a:buClr>
                <a:schemeClr val="dk1"/>
              </a:buClr>
              <a:buFont typeface="Arial"/>
              <a:buNone/>
              <a:defRPr sz="2400" b="0" i="0" u="none" strike="noStrike" cap="none">
                <a:solidFill>
                  <a:schemeClr val="dk1"/>
                </a:solidFill>
                <a:latin typeface="Calibri"/>
                <a:ea typeface="Calibri"/>
                <a:cs typeface="Calibri"/>
                <a:sym typeface="Calibri"/>
              </a:defRPr>
            </a:lvl3pPr>
            <a:lvl4pPr marL="0" marR="0" lvl="3" indent="469900" algn="ctr" rtl="0">
              <a:spcBef>
                <a:spcPts val="0"/>
              </a:spcBef>
              <a:buClr>
                <a:schemeClr val="dk1"/>
              </a:buClr>
              <a:buFont typeface="Arial"/>
              <a:buNone/>
              <a:defRPr sz="2000" b="0" i="0" u="none" strike="noStrike" cap="none">
                <a:solidFill>
                  <a:schemeClr val="dk1"/>
                </a:solidFill>
                <a:latin typeface="Calibri"/>
                <a:ea typeface="Calibri"/>
                <a:cs typeface="Calibri"/>
                <a:sym typeface="Calibri"/>
              </a:defRPr>
            </a:lvl4pPr>
            <a:lvl5pPr marL="0" marR="0" lvl="4" indent="635000" algn="ctr" rtl="0">
              <a:spcBef>
                <a:spcPts val="0"/>
              </a:spcBef>
              <a:buClr>
                <a:schemeClr val="dk1"/>
              </a:buClr>
              <a:buFont typeface="Arial"/>
              <a:buNone/>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15"/>
        <p:cNvGrpSpPr/>
        <p:nvPr/>
      </p:nvGrpSpPr>
      <p:grpSpPr>
        <a:xfrm>
          <a:off x="0" y="0"/>
          <a:ext cx="0" cy="0"/>
          <a:chOff x="0" y="0"/>
          <a:chExt cx="0" cy="0"/>
        </a:xfrm>
      </p:grpSpPr>
      <p:sp>
        <p:nvSpPr>
          <p:cNvPr id="716" name="Shape 716"/>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7" name="Shape 717"/>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8" name="Shape 718"/>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19"/>
        <p:cNvGrpSpPr/>
        <p:nvPr/>
      </p:nvGrpSpPr>
      <p:grpSpPr>
        <a:xfrm>
          <a:off x="0" y="0"/>
          <a:ext cx="0" cy="0"/>
          <a:chOff x="0" y="0"/>
          <a:chExt cx="0" cy="0"/>
        </a:xfrm>
      </p:grpSpPr>
      <p:sp>
        <p:nvSpPr>
          <p:cNvPr id="720" name="Shape 720"/>
          <p:cNvSpPr txBox="1">
            <a:spLocks noGrp="1"/>
          </p:cNvSpPr>
          <p:nvPr>
            <p:ph type="ctrTitle"/>
          </p:nvPr>
        </p:nvSpPr>
        <p:spPr>
          <a:xfrm>
            <a:off x="685800" y="2130425"/>
            <a:ext cx="7772400" cy="1470024"/>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21" name="Shape 721"/>
          <p:cNvSpPr txBox="1">
            <a:spLocks noGrp="1"/>
          </p:cNvSpPr>
          <p:nvPr>
            <p:ph type="subTitle" idx="1"/>
          </p:nvPr>
        </p:nvSpPr>
        <p:spPr>
          <a:xfrm>
            <a:off x="1371600" y="3886200"/>
            <a:ext cx="6400799" cy="1752600"/>
          </a:xfrm>
          <a:prstGeom prst="rect">
            <a:avLst/>
          </a:prstGeom>
          <a:noFill/>
          <a:ln>
            <a:noFill/>
          </a:ln>
        </p:spPr>
        <p:txBody>
          <a:bodyPr wrap="square"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22" name="Shape 722"/>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3" name="Shape 723"/>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4" name="Shape 724"/>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Arial"/>
                <a:ea typeface="Arial"/>
                <a:cs typeface="Arial"/>
                <a:sym typeface="Arial"/>
              </a:rPr>
              <a:t>‹#›</a:t>
            </a:fld>
            <a:endParaRPr lang="en-US" sz="1200">
              <a:solidFill>
                <a:srgbClr val="888888"/>
              </a:solidFill>
              <a:latin typeface="Arial"/>
              <a:ea typeface="Arial"/>
              <a:cs typeface="Arial"/>
              <a:sym typeface="Aria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25"/>
        <p:cNvGrpSpPr/>
        <p:nvPr/>
      </p:nvGrpSpPr>
      <p:grpSpPr>
        <a:xfrm>
          <a:off x="0" y="0"/>
          <a:ext cx="0" cy="0"/>
          <a:chOff x="0" y="0"/>
          <a:chExt cx="0" cy="0"/>
        </a:xfrm>
      </p:grpSpPr>
      <p:sp>
        <p:nvSpPr>
          <p:cNvPr id="726" name="Shape 726"/>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27" name="Shape 727"/>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8" name="Shape 728"/>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9" name="Shape 729"/>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0" name="Shape 730"/>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31"/>
        <p:cNvGrpSpPr/>
        <p:nvPr/>
      </p:nvGrpSpPr>
      <p:grpSpPr>
        <a:xfrm>
          <a:off x="0" y="0"/>
          <a:ext cx="0" cy="0"/>
          <a:chOff x="0" y="0"/>
          <a:chExt cx="0" cy="0"/>
        </a:xfrm>
      </p:grpSpPr>
      <p:sp>
        <p:nvSpPr>
          <p:cNvPr id="732" name="Shape 732"/>
          <p:cNvSpPr txBox="1">
            <a:spLocks noGrp="1"/>
          </p:cNvSpPr>
          <p:nvPr>
            <p:ph type="title"/>
          </p:nvPr>
        </p:nvSpPr>
        <p:spPr>
          <a:xfrm>
            <a:off x="722312" y="4406901"/>
            <a:ext cx="7772400" cy="1362075"/>
          </a:xfrm>
          <a:prstGeom prst="rect">
            <a:avLst/>
          </a:prstGeom>
          <a:noFill/>
          <a:ln>
            <a:noFill/>
          </a:ln>
        </p:spPr>
        <p:txBody>
          <a:bodyPr wrap="square"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33" name="Shape 733"/>
          <p:cNvSpPr txBox="1">
            <a:spLocks noGrp="1"/>
          </p:cNvSpPr>
          <p:nvPr>
            <p:ph type="body" idx="1"/>
          </p:nvPr>
        </p:nvSpPr>
        <p:spPr>
          <a:xfrm>
            <a:off x="722312" y="2906713"/>
            <a:ext cx="7772400" cy="1500187"/>
          </a:xfrm>
          <a:prstGeom prst="rect">
            <a:avLst/>
          </a:prstGeom>
          <a:noFill/>
          <a:ln>
            <a:noFill/>
          </a:ln>
        </p:spPr>
        <p:txBody>
          <a:bodyPr wrap="square"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34" name="Shape 734"/>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5" name="Shape 735"/>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6" name="Shape 736"/>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37"/>
        <p:cNvGrpSpPr/>
        <p:nvPr/>
      </p:nvGrpSpPr>
      <p:grpSpPr>
        <a:xfrm>
          <a:off x="0" y="0"/>
          <a:ext cx="0" cy="0"/>
          <a:chOff x="0" y="0"/>
          <a:chExt cx="0" cy="0"/>
        </a:xfrm>
      </p:grpSpPr>
      <p:sp>
        <p:nvSpPr>
          <p:cNvPr id="738" name="Shape 738"/>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39" name="Shape 739"/>
          <p:cNvSpPr txBox="1">
            <a:spLocks noGrp="1"/>
          </p:cNvSpPr>
          <p:nvPr>
            <p:ph type="body" idx="1"/>
          </p:nvPr>
        </p:nvSpPr>
        <p:spPr>
          <a:xfrm>
            <a:off x="457200" y="1600200"/>
            <a:ext cx="4038599"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0" name="Shape 740"/>
          <p:cNvSpPr txBox="1">
            <a:spLocks noGrp="1"/>
          </p:cNvSpPr>
          <p:nvPr>
            <p:ph type="body" idx="2"/>
          </p:nvPr>
        </p:nvSpPr>
        <p:spPr>
          <a:xfrm>
            <a:off x="4648200" y="1600200"/>
            <a:ext cx="4038599"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1" name="Shape 741"/>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2" name="Shape 742"/>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3" name="Shape 743"/>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44"/>
        <p:cNvGrpSpPr/>
        <p:nvPr/>
      </p:nvGrpSpPr>
      <p:grpSpPr>
        <a:xfrm>
          <a:off x="0" y="0"/>
          <a:ext cx="0" cy="0"/>
          <a:chOff x="0" y="0"/>
          <a:chExt cx="0" cy="0"/>
        </a:xfrm>
      </p:grpSpPr>
      <p:sp>
        <p:nvSpPr>
          <p:cNvPr id="745" name="Shape 745"/>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6" name="Shape 746"/>
          <p:cNvSpPr txBox="1">
            <a:spLocks noGrp="1"/>
          </p:cNvSpPr>
          <p:nvPr>
            <p:ph type="body" idx="1"/>
          </p:nvPr>
        </p:nvSpPr>
        <p:spPr>
          <a:xfrm>
            <a:off x="457200" y="1535112"/>
            <a:ext cx="4040187"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47" name="Shape 747"/>
          <p:cNvSpPr txBox="1">
            <a:spLocks noGrp="1"/>
          </p:cNvSpPr>
          <p:nvPr>
            <p:ph type="body" idx="2"/>
          </p:nvPr>
        </p:nvSpPr>
        <p:spPr>
          <a:xfrm>
            <a:off x="457200" y="2174875"/>
            <a:ext cx="4040187" cy="3951287"/>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48" name="Shape 748"/>
          <p:cNvSpPr txBox="1">
            <a:spLocks noGrp="1"/>
          </p:cNvSpPr>
          <p:nvPr>
            <p:ph type="body" idx="3"/>
          </p:nvPr>
        </p:nvSpPr>
        <p:spPr>
          <a:xfrm>
            <a:off x="4645026" y="1535112"/>
            <a:ext cx="4041774"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49" name="Shape 749"/>
          <p:cNvSpPr txBox="1">
            <a:spLocks noGrp="1"/>
          </p:cNvSpPr>
          <p:nvPr>
            <p:ph type="body" idx="4"/>
          </p:nvPr>
        </p:nvSpPr>
        <p:spPr>
          <a:xfrm>
            <a:off x="4645026" y="2174875"/>
            <a:ext cx="4041774" cy="3951287"/>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50" name="Shape 750"/>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51" name="Shape 751"/>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52" name="Shape 752"/>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53"/>
        <p:cNvGrpSpPr/>
        <p:nvPr/>
      </p:nvGrpSpPr>
      <p:grpSpPr>
        <a:xfrm>
          <a:off x="0" y="0"/>
          <a:ext cx="0" cy="0"/>
          <a:chOff x="0" y="0"/>
          <a:chExt cx="0" cy="0"/>
        </a:xfrm>
      </p:grpSpPr>
      <p:sp>
        <p:nvSpPr>
          <p:cNvPr id="754" name="Shape 754"/>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55" name="Shape 755"/>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56" name="Shape 756"/>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57" name="Shape 757"/>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58"/>
        <p:cNvGrpSpPr/>
        <p:nvPr/>
      </p:nvGrpSpPr>
      <p:grpSpPr>
        <a:xfrm>
          <a:off x="0" y="0"/>
          <a:ext cx="0" cy="0"/>
          <a:chOff x="0" y="0"/>
          <a:chExt cx="0" cy="0"/>
        </a:xfrm>
      </p:grpSpPr>
      <p:sp>
        <p:nvSpPr>
          <p:cNvPr id="759" name="Shape 759"/>
          <p:cNvSpPr txBox="1">
            <a:spLocks noGrp="1"/>
          </p:cNvSpPr>
          <p:nvPr>
            <p:ph type="title"/>
          </p:nvPr>
        </p:nvSpPr>
        <p:spPr>
          <a:xfrm>
            <a:off x="457202" y="273048"/>
            <a:ext cx="3008313" cy="1162050"/>
          </a:xfrm>
          <a:prstGeom prst="rect">
            <a:avLst/>
          </a:prstGeom>
          <a:noFill/>
          <a:ln>
            <a:noFill/>
          </a:ln>
        </p:spPr>
        <p:txBody>
          <a:bodyPr wrap="square"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0" name="Shape 760"/>
          <p:cNvSpPr txBox="1">
            <a:spLocks noGrp="1"/>
          </p:cNvSpPr>
          <p:nvPr>
            <p:ph type="body" idx="1"/>
          </p:nvPr>
        </p:nvSpPr>
        <p:spPr>
          <a:xfrm>
            <a:off x="3575050" y="273052"/>
            <a:ext cx="5111750" cy="5853112"/>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1" name="Shape 761"/>
          <p:cNvSpPr txBox="1">
            <a:spLocks noGrp="1"/>
          </p:cNvSpPr>
          <p:nvPr>
            <p:ph type="body" idx="2"/>
          </p:nvPr>
        </p:nvSpPr>
        <p:spPr>
          <a:xfrm>
            <a:off x="457202" y="1435101"/>
            <a:ext cx="3008313" cy="4691063"/>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62" name="Shape 762"/>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3" name="Shape 763"/>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4" name="Shape 764"/>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65"/>
        <p:cNvGrpSpPr/>
        <p:nvPr/>
      </p:nvGrpSpPr>
      <p:grpSpPr>
        <a:xfrm>
          <a:off x="0" y="0"/>
          <a:ext cx="0" cy="0"/>
          <a:chOff x="0" y="0"/>
          <a:chExt cx="0" cy="0"/>
        </a:xfrm>
      </p:grpSpPr>
      <p:sp>
        <p:nvSpPr>
          <p:cNvPr id="766" name="Shape 766"/>
          <p:cNvSpPr txBox="1">
            <a:spLocks noGrp="1"/>
          </p:cNvSpPr>
          <p:nvPr>
            <p:ph type="title"/>
          </p:nvPr>
        </p:nvSpPr>
        <p:spPr>
          <a:xfrm>
            <a:off x="1792288" y="4800600"/>
            <a:ext cx="5486399" cy="566739"/>
          </a:xfrm>
          <a:prstGeom prst="rect">
            <a:avLst/>
          </a:prstGeom>
          <a:noFill/>
          <a:ln>
            <a:noFill/>
          </a:ln>
        </p:spPr>
        <p:txBody>
          <a:bodyPr wrap="square"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7" name="Shape 767"/>
          <p:cNvSpPr>
            <a:spLocks noGrp="1"/>
          </p:cNvSpPr>
          <p:nvPr>
            <p:ph type="pic" idx="2"/>
          </p:nvPr>
        </p:nvSpPr>
        <p:spPr>
          <a:xfrm>
            <a:off x="1792288" y="612775"/>
            <a:ext cx="5486399" cy="4114800"/>
          </a:xfrm>
          <a:prstGeom prst="rect">
            <a:avLst/>
          </a:prstGeom>
          <a:noFill/>
          <a:ln>
            <a:noFill/>
          </a:ln>
        </p:spPr>
        <p:txBody>
          <a:bodyPr wrap="square"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68" name="Shape 768"/>
          <p:cNvSpPr txBox="1">
            <a:spLocks noGrp="1"/>
          </p:cNvSpPr>
          <p:nvPr>
            <p:ph type="body" idx="1"/>
          </p:nvPr>
        </p:nvSpPr>
        <p:spPr>
          <a:xfrm>
            <a:off x="1792288" y="5367337"/>
            <a:ext cx="5486399" cy="804862"/>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69" name="Shape 769"/>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0" name="Shape 770"/>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1" name="Shape 771"/>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72"/>
        <p:cNvGrpSpPr/>
        <p:nvPr/>
      </p:nvGrpSpPr>
      <p:grpSpPr>
        <a:xfrm>
          <a:off x="0" y="0"/>
          <a:ext cx="0" cy="0"/>
          <a:chOff x="0" y="0"/>
          <a:chExt cx="0" cy="0"/>
        </a:xfrm>
      </p:grpSpPr>
      <p:sp>
        <p:nvSpPr>
          <p:cNvPr id="773" name="Shape 773"/>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4" name="Shape 774"/>
          <p:cNvSpPr txBox="1">
            <a:spLocks noGrp="1"/>
          </p:cNvSpPr>
          <p:nvPr>
            <p:ph type="body" idx="1"/>
          </p:nvPr>
        </p:nvSpPr>
        <p:spPr>
          <a:xfrm rot="5400000">
            <a:off x="2309018" y="-251617"/>
            <a:ext cx="4525963" cy="82296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5" name="Shape 775"/>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6" name="Shape 776"/>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7" name="Shape 777"/>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8"/>
        <p:cNvGrpSpPr/>
        <p:nvPr/>
      </p:nvGrpSpPr>
      <p:grpSpPr>
        <a:xfrm>
          <a:off x="0" y="0"/>
          <a:ext cx="0" cy="0"/>
          <a:chOff x="0" y="0"/>
          <a:chExt cx="0" cy="0"/>
        </a:xfrm>
      </p:grpSpPr>
      <p:sp>
        <p:nvSpPr>
          <p:cNvPr id="779" name="Shape 779"/>
          <p:cNvSpPr txBox="1">
            <a:spLocks noGrp="1"/>
          </p:cNvSpPr>
          <p:nvPr>
            <p:ph type="title"/>
          </p:nvPr>
        </p:nvSpPr>
        <p:spPr>
          <a:xfrm rot="5400000">
            <a:off x="4732337" y="2171701"/>
            <a:ext cx="5851525" cy="20574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80" name="Shape 780"/>
          <p:cNvSpPr txBox="1">
            <a:spLocks noGrp="1"/>
          </p:cNvSpPr>
          <p:nvPr>
            <p:ph type="body" idx="1"/>
          </p:nvPr>
        </p:nvSpPr>
        <p:spPr>
          <a:xfrm rot="5400000">
            <a:off x="541337" y="190501"/>
            <a:ext cx="5851525" cy="6019799"/>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1" name="Shape 781"/>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2" name="Shape 782"/>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3" name="Shape 783"/>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Shape 784"/>
        <p:cNvGrpSpPr/>
        <p:nvPr/>
      </p:nvGrpSpPr>
      <p:grpSpPr>
        <a:xfrm>
          <a:off x="0" y="0"/>
          <a:ext cx="0" cy="0"/>
          <a:chOff x="0" y="0"/>
          <a:chExt cx="0" cy="0"/>
        </a:xfrm>
      </p:grpSpPr>
      <p:sp>
        <p:nvSpPr>
          <p:cNvPr id="785" name="Shape 785"/>
          <p:cNvSpPr txBox="1">
            <a:spLocks noGrp="1"/>
          </p:cNvSpPr>
          <p:nvPr>
            <p:ph type="title"/>
          </p:nvPr>
        </p:nvSpPr>
        <p:spPr>
          <a:xfrm>
            <a:off x="830461" y="4777385"/>
            <a:ext cx="7483077" cy="1062633"/>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86" name="Shape 786"/>
          <p:cNvSpPr txBox="1">
            <a:spLocks noGrp="1"/>
          </p:cNvSpPr>
          <p:nvPr>
            <p:ph type="body" idx="1"/>
          </p:nvPr>
        </p:nvSpPr>
        <p:spPr>
          <a:xfrm>
            <a:off x="830461" y="5893594"/>
            <a:ext cx="7483077" cy="660797"/>
          </a:xfrm>
          <a:prstGeom prst="rect">
            <a:avLst/>
          </a:prstGeom>
          <a:noFill/>
          <a:ln>
            <a:noFill/>
          </a:ln>
        </p:spPr>
        <p:txBody>
          <a:bodyPr wrap="square" lIns="91425" tIns="91425" rIns="91425" bIns="91425" anchor="t" anchorCtr="0"/>
          <a:lstStyle>
            <a:lvl1pPr marL="0" marR="0" lvl="0" indent="0" algn="ctr" rtl="0">
              <a:spcBef>
                <a:spcPts val="0"/>
              </a:spcBef>
              <a:buClr>
                <a:schemeClr val="dk1"/>
              </a:buClr>
              <a:buFont typeface="Arial"/>
              <a:buNone/>
              <a:defRPr sz="3200" b="0" i="0" u="none" strike="noStrike" cap="none">
                <a:solidFill>
                  <a:schemeClr val="dk1"/>
                </a:solidFill>
                <a:latin typeface="Calibri"/>
                <a:ea typeface="Calibri"/>
                <a:cs typeface="Calibri"/>
                <a:sym typeface="Calibri"/>
              </a:defRPr>
            </a:lvl1pPr>
            <a:lvl2pPr marL="0" marR="0" lvl="1" indent="152400" algn="ctr" rtl="0">
              <a:spcBef>
                <a:spcPts val="0"/>
              </a:spcBef>
              <a:buClr>
                <a:schemeClr val="dk1"/>
              </a:buClr>
              <a:buFont typeface="Arial"/>
              <a:buNone/>
              <a:defRPr sz="2800" b="0" i="0" u="none" strike="noStrike" cap="none">
                <a:solidFill>
                  <a:schemeClr val="dk1"/>
                </a:solidFill>
                <a:latin typeface="Calibri"/>
                <a:ea typeface="Calibri"/>
                <a:cs typeface="Calibri"/>
                <a:sym typeface="Calibri"/>
              </a:defRPr>
            </a:lvl2pPr>
            <a:lvl3pPr marL="0" marR="0" lvl="2" indent="317500" algn="ctr" rtl="0">
              <a:spcBef>
                <a:spcPts val="0"/>
              </a:spcBef>
              <a:buClr>
                <a:schemeClr val="dk1"/>
              </a:buClr>
              <a:buFont typeface="Arial"/>
              <a:buNone/>
              <a:defRPr sz="2400" b="0" i="0" u="none" strike="noStrike" cap="none">
                <a:solidFill>
                  <a:schemeClr val="dk1"/>
                </a:solidFill>
                <a:latin typeface="Calibri"/>
                <a:ea typeface="Calibri"/>
                <a:cs typeface="Calibri"/>
                <a:sym typeface="Calibri"/>
              </a:defRPr>
            </a:lvl3pPr>
            <a:lvl4pPr marL="0" marR="0" lvl="3" indent="469900" algn="ctr" rtl="0">
              <a:spcBef>
                <a:spcPts val="0"/>
              </a:spcBef>
              <a:buClr>
                <a:schemeClr val="dk1"/>
              </a:buClr>
              <a:buFont typeface="Arial"/>
              <a:buNone/>
              <a:defRPr sz="2000" b="0" i="0" u="none" strike="noStrike" cap="none">
                <a:solidFill>
                  <a:schemeClr val="dk1"/>
                </a:solidFill>
                <a:latin typeface="Calibri"/>
                <a:ea typeface="Calibri"/>
                <a:cs typeface="Calibri"/>
                <a:sym typeface="Calibri"/>
              </a:defRPr>
            </a:lvl4pPr>
            <a:lvl5pPr marL="0" marR="0" lvl="4" indent="635000" algn="ctr" rtl="0">
              <a:spcBef>
                <a:spcPts val="0"/>
              </a:spcBef>
              <a:buClr>
                <a:schemeClr val="dk1"/>
              </a:buClr>
              <a:buFont typeface="Arial"/>
              <a:buNone/>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830461" y="4777382"/>
            <a:ext cx="7483077" cy="1062633"/>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6" name="Shape 86"/>
          <p:cNvSpPr txBox="1">
            <a:spLocks noGrp="1"/>
          </p:cNvSpPr>
          <p:nvPr>
            <p:ph type="body" idx="1"/>
          </p:nvPr>
        </p:nvSpPr>
        <p:spPr>
          <a:xfrm>
            <a:off x="830461" y="5893594"/>
            <a:ext cx="7483077" cy="660797"/>
          </a:xfrm>
          <a:prstGeom prst="rect">
            <a:avLst/>
          </a:prstGeom>
          <a:noFill/>
          <a:ln>
            <a:noFill/>
          </a:ln>
        </p:spPr>
        <p:txBody>
          <a:bodyPr wrap="square" lIns="91425" tIns="91425" rIns="91425" bIns="91425" anchor="t" anchorCtr="0"/>
          <a:lstStyle>
            <a:lvl1pPr marL="0" marR="0" lvl="0" indent="0" algn="ctr" rtl="0">
              <a:spcBef>
                <a:spcPts val="0"/>
              </a:spcBef>
              <a:buClr>
                <a:schemeClr val="dk1"/>
              </a:buClr>
              <a:buFont typeface="Arial"/>
              <a:buNone/>
              <a:defRPr sz="3200" b="0" i="0" u="none" strike="noStrike" cap="none">
                <a:solidFill>
                  <a:schemeClr val="dk1"/>
                </a:solidFill>
                <a:latin typeface="Arial"/>
                <a:ea typeface="Arial"/>
                <a:cs typeface="Arial"/>
                <a:sym typeface="Arial"/>
              </a:defRPr>
            </a:lvl1pPr>
            <a:lvl2pPr marL="0" marR="0" lvl="1" indent="152400" algn="ctr" rtl="0">
              <a:spcBef>
                <a:spcPts val="0"/>
              </a:spcBef>
              <a:buClr>
                <a:schemeClr val="dk1"/>
              </a:buClr>
              <a:buFont typeface="Arial"/>
              <a:buNone/>
              <a:defRPr sz="2800" b="0" i="0" u="none" strike="noStrike" cap="none">
                <a:solidFill>
                  <a:schemeClr val="dk1"/>
                </a:solidFill>
                <a:latin typeface="Arial"/>
                <a:ea typeface="Arial"/>
                <a:cs typeface="Arial"/>
                <a:sym typeface="Arial"/>
              </a:defRPr>
            </a:lvl2pPr>
            <a:lvl3pPr marL="0" marR="0" lvl="2" indent="317500" algn="ctr" rtl="0">
              <a:spcBef>
                <a:spcPts val="0"/>
              </a:spcBef>
              <a:buClr>
                <a:schemeClr val="dk1"/>
              </a:buClr>
              <a:buFont typeface="Arial"/>
              <a:buNone/>
              <a:defRPr sz="2400" b="0" i="0" u="none" strike="noStrike" cap="none">
                <a:solidFill>
                  <a:schemeClr val="dk1"/>
                </a:solidFill>
                <a:latin typeface="Arial"/>
                <a:ea typeface="Arial"/>
                <a:cs typeface="Arial"/>
                <a:sym typeface="Arial"/>
              </a:defRPr>
            </a:lvl3pPr>
            <a:lvl4pPr marL="0" marR="0" lvl="3" indent="469900" algn="ctr" rtl="0">
              <a:spcBef>
                <a:spcPts val="0"/>
              </a:spcBef>
              <a:buClr>
                <a:schemeClr val="dk1"/>
              </a:buClr>
              <a:buFont typeface="Arial"/>
              <a:buNone/>
              <a:defRPr sz="2000" b="0" i="0" u="none" strike="noStrike" cap="none">
                <a:solidFill>
                  <a:schemeClr val="dk1"/>
                </a:solidFill>
                <a:latin typeface="Arial"/>
                <a:ea typeface="Arial"/>
                <a:cs typeface="Arial"/>
                <a:sym typeface="Arial"/>
              </a:defRPr>
            </a:lvl4pPr>
            <a:lvl5pPr marL="0" marR="0" lvl="4" indent="635000" algn="ctr" rtl="0">
              <a:spcBef>
                <a:spcPts val="0"/>
              </a:spcBef>
              <a:buClr>
                <a:schemeClr val="dk1"/>
              </a:buClr>
              <a:buFont typeface="Arial"/>
              <a:buNone/>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791"/>
        <p:cNvGrpSpPr/>
        <p:nvPr/>
      </p:nvGrpSpPr>
      <p:grpSpPr>
        <a:xfrm>
          <a:off x="0" y="0"/>
          <a:ext cx="0" cy="0"/>
          <a:chOff x="0" y="0"/>
          <a:chExt cx="0" cy="0"/>
        </a:xfrm>
      </p:grpSpPr>
      <p:cxnSp>
        <p:nvCxnSpPr>
          <p:cNvPr id="792" name="Shape 792"/>
          <p:cNvCxnSpPr/>
          <p:nvPr/>
        </p:nvCxnSpPr>
        <p:spPr>
          <a:xfrm>
            <a:off x="0" y="3997533"/>
            <a:ext cx="9144000" cy="0"/>
          </a:xfrm>
          <a:prstGeom prst="straightConnector1">
            <a:avLst/>
          </a:prstGeom>
          <a:noFill/>
          <a:ln w="19050" cap="flat" cmpd="sng">
            <a:solidFill>
              <a:schemeClr val="lt2"/>
            </a:solidFill>
            <a:prstDash val="solid"/>
            <a:round/>
            <a:headEnd type="none" w="med" len="med"/>
            <a:tailEnd type="none" w="med" len="med"/>
          </a:ln>
        </p:spPr>
      </p:cxnSp>
      <p:sp>
        <p:nvSpPr>
          <p:cNvPr id="793" name="Shape 793"/>
          <p:cNvSpPr txBox="1">
            <a:spLocks noGrp="1"/>
          </p:cNvSpPr>
          <p:nvPr>
            <p:ph type="ctrTitle"/>
          </p:nvPr>
        </p:nvSpPr>
        <p:spPr>
          <a:xfrm>
            <a:off x="510450" y="1676400"/>
            <a:ext cx="8123100" cy="2118000"/>
          </a:xfrm>
          <a:prstGeom prst="rect">
            <a:avLst/>
          </a:prstGeom>
        </p:spPr>
        <p:txBody>
          <a:bodyPr wrap="square" lIns="91425" tIns="91425" rIns="91425" bIns="91425" anchor="b"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794" name="Shape 794"/>
          <p:cNvSpPr txBox="1">
            <a:spLocks noGrp="1"/>
          </p:cNvSpPr>
          <p:nvPr>
            <p:ph type="subTitle" idx="1"/>
          </p:nvPr>
        </p:nvSpPr>
        <p:spPr>
          <a:xfrm>
            <a:off x="510450" y="4243083"/>
            <a:ext cx="8123100" cy="840000"/>
          </a:xfrm>
          <a:prstGeom prst="rect">
            <a:avLst/>
          </a:prstGeom>
        </p:spPr>
        <p:txBody>
          <a:bodyPr wrap="square" lIns="91425" tIns="91425" rIns="91425" bIns="91425" anchor="t" anchorCtr="0"/>
          <a:lstStyle>
            <a:lvl1pPr lvl="0" rtl="0">
              <a:lnSpc>
                <a:spcPct val="100000"/>
              </a:lnSpc>
              <a:spcBef>
                <a:spcPts val="0"/>
              </a:spcBef>
              <a:spcAft>
                <a:spcPts val="0"/>
              </a:spcAft>
              <a:buClr>
                <a:schemeClr val="lt1"/>
              </a:buClr>
              <a:buSzPct val="100000"/>
              <a:buNone/>
              <a:defRPr sz="2400">
                <a:solidFill>
                  <a:schemeClr val="lt1"/>
                </a:solidFill>
              </a:defRPr>
            </a:lvl1pPr>
            <a:lvl2pPr lvl="1" rtl="0">
              <a:lnSpc>
                <a:spcPct val="100000"/>
              </a:lnSpc>
              <a:spcBef>
                <a:spcPts val="0"/>
              </a:spcBef>
              <a:spcAft>
                <a:spcPts val="0"/>
              </a:spcAft>
              <a:buClr>
                <a:schemeClr val="lt1"/>
              </a:buClr>
              <a:buSzPct val="100000"/>
              <a:buNone/>
              <a:defRPr sz="2400">
                <a:solidFill>
                  <a:schemeClr val="lt1"/>
                </a:solidFill>
              </a:defRPr>
            </a:lvl2pPr>
            <a:lvl3pPr lvl="2" rtl="0">
              <a:lnSpc>
                <a:spcPct val="100000"/>
              </a:lnSpc>
              <a:spcBef>
                <a:spcPts val="0"/>
              </a:spcBef>
              <a:spcAft>
                <a:spcPts val="0"/>
              </a:spcAft>
              <a:buClr>
                <a:schemeClr val="lt1"/>
              </a:buClr>
              <a:buSzPct val="100000"/>
              <a:buNone/>
              <a:defRPr sz="2400">
                <a:solidFill>
                  <a:schemeClr val="lt1"/>
                </a:solidFill>
              </a:defRPr>
            </a:lvl3pPr>
            <a:lvl4pPr lvl="3" rtl="0">
              <a:lnSpc>
                <a:spcPct val="100000"/>
              </a:lnSpc>
              <a:spcBef>
                <a:spcPts val="0"/>
              </a:spcBef>
              <a:spcAft>
                <a:spcPts val="0"/>
              </a:spcAft>
              <a:buClr>
                <a:schemeClr val="lt1"/>
              </a:buClr>
              <a:buSzPct val="100000"/>
              <a:buNone/>
              <a:defRPr sz="2400">
                <a:solidFill>
                  <a:schemeClr val="lt1"/>
                </a:solidFill>
              </a:defRPr>
            </a:lvl4pPr>
            <a:lvl5pPr lvl="4" rtl="0">
              <a:lnSpc>
                <a:spcPct val="100000"/>
              </a:lnSpc>
              <a:spcBef>
                <a:spcPts val="0"/>
              </a:spcBef>
              <a:spcAft>
                <a:spcPts val="0"/>
              </a:spcAft>
              <a:buClr>
                <a:schemeClr val="lt1"/>
              </a:buClr>
              <a:buSzPct val="100000"/>
              <a:buNone/>
              <a:defRPr sz="2400">
                <a:solidFill>
                  <a:schemeClr val="lt1"/>
                </a:solidFill>
              </a:defRPr>
            </a:lvl5pPr>
            <a:lvl6pPr lvl="5" rtl="0">
              <a:lnSpc>
                <a:spcPct val="100000"/>
              </a:lnSpc>
              <a:spcBef>
                <a:spcPts val="0"/>
              </a:spcBef>
              <a:spcAft>
                <a:spcPts val="0"/>
              </a:spcAft>
              <a:buClr>
                <a:schemeClr val="lt1"/>
              </a:buClr>
              <a:buSzPct val="100000"/>
              <a:buNone/>
              <a:defRPr sz="2400">
                <a:solidFill>
                  <a:schemeClr val="lt1"/>
                </a:solidFill>
              </a:defRPr>
            </a:lvl6pPr>
            <a:lvl7pPr lvl="6" rtl="0">
              <a:lnSpc>
                <a:spcPct val="100000"/>
              </a:lnSpc>
              <a:spcBef>
                <a:spcPts val="0"/>
              </a:spcBef>
              <a:spcAft>
                <a:spcPts val="0"/>
              </a:spcAft>
              <a:buClr>
                <a:schemeClr val="lt1"/>
              </a:buClr>
              <a:buSzPct val="100000"/>
              <a:buNone/>
              <a:defRPr sz="2400">
                <a:solidFill>
                  <a:schemeClr val="lt1"/>
                </a:solidFill>
              </a:defRPr>
            </a:lvl7pPr>
            <a:lvl8pPr lvl="7" rtl="0">
              <a:lnSpc>
                <a:spcPct val="100000"/>
              </a:lnSpc>
              <a:spcBef>
                <a:spcPts val="0"/>
              </a:spcBef>
              <a:spcAft>
                <a:spcPts val="0"/>
              </a:spcAft>
              <a:buClr>
                <a:schemeClr val="lt1"/>
              </a:buClr>
              <a:buSzPct val="100000"/>
              <a:buNone/>
              <a:defRPr sz="2400">
                <a:solidFill>
                  <a:schemeClr val="lt1"/>
                </a:solidFill>
              </a:defRPr>
            </a:lvl8pPr>
            <a:lvl9pPr lvl="8" rtl="0">
              <a:lnSpc>
                <a:spcPct val="100000"/>
              </a:lnSpc>
              <a:spcBef>
                <a:spcPts val="0"/>
              </a:spcBef>
              <a:spcAft>
                <a:spcPts val="0"/>
              </a:spcAft>
              <a:buClr>
                <a:schemeClr val="lt1"/>
              </a:buClr>
              <a:buSzPct val="100000"/>
              <a:buNone/>
              <a:defRPr sz="2400">
                <a:solidFill>
                  <a:schemeClr val="lt1"/>
                </a:solidFill>
              </a:defRPr>
            </a:lvl9pPr>
          </a:lstStyle>
          <a:p>
            <a:endParaRPr/>
          </a:p>
        </p:txBody>
      </p:sp>
      <p:sp>
        <p:nvSpPr>
          <p:cNvPr id="795" name="Shape 795"/>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US">
                <a:solidFill>
                  <a:schemeClr val="lt1"/>
                </a:solidFill>
              </a:rPr>
              <a:t>‹#›</a:t>
            </a:fld>
            <a:endParaRPr lang="en-US">
              <a:solidFill>
                <a:schemeClr val="lt1"/>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796"/>
        <p:cNvGrpSpPr/>
        <p:nvPr/>
      </p:nvGrpSpPr>
      <p:grpSpPr>
        <a:xfrm>
          <a:off x="0" y="0"/>
          <a:ext cx="0" cy="0"/>
          <a:chOff x="0" y="0"/>
          <a:chExt cx="0" cy="0"/>
        </a:xfrm>
      </p:grpSpPr>
      <p:cxnSp>
        <p:nvCxnSpPr>
          <p:cNvPr id="797" name="Shape 797"/>
          <p:cNvCxnSpPr/>
          <p:nvPr/>
        </p:nvCxnSpPr>
        <p:spPr>
          <a:xfrm>
            <a:off x="0" y="3997533"/>
            <a:ext cx="9144000" cy="0"/>
          </a:xfrm>
          <a:prstGeom prst="straightConnector1">
            <a:avLst/>
          </a:prstGeom>
          <a:noFill/>
          <a:ln w="19050" cap="flat" cmpd="sng">
            <a:solidFill>
              <a:schemeClr val="lt2"/>
            </a:solidFill>
            <a:prstDash val="solid"/>
            <a:round/>
            <a:headEnd type="none" w="med" len="med"/>
            <a:tailEnd type="none" w="med" len="med"/>
          </a:ln>
        </p:spPr>
      </p:cxnSp>
      <p:sp>
        <p:nvSpPr>
          <p:cNvPr id="798" name="Shape 798"/>
          <p:cNvSpPr txBox="1">
            <a:spLocks noGrp="1"/>
          </p:cNvSpPr>
          <p:nvPr>
            <p:ph type="title"/>
          </p:nvPr>
        </p:nvSpPr>
        <p:spPr>
          <a:xfrm>
            <a:off x="510450" y="2743200"/>
            <a:ext cx="8123100" cy="1038300"/>
          </a:xfrm>
          <a:prstGeom prst="rect">
            <a:avLst/>
          </a:prstGeom>
        </p:spPr>
        <p:txBody>
          <a:bodyPr wrap="square" lIns="91425" tIns="91425" rIns="91425" bIns="91425" anchor="b" anchorCtr="0"/>
          <a:lstStyle>
            <a:lvl1pPr lvl="0" rtl="0">
              <a:spcBef>
                <a:spcPts val="0"/>
              </a:spcBef>
              <a:buClr>
                <a:schemeClr val="lt1"/>
              </a:buClr>
              <a:buSzPct val="100000"/>
              <a:defRPr sz="3600">
                <a:solidFill>
                  <a:schemeClr val="lt1"/>
                </a:solidFill>
              </a:defRPr>
            </a:lvl1pPr>
            <a:lvl2pPr lvl="1" rtl="0">
              <a:spcBef>
                <a:spcPts val="0"/>
              </a:spcBef>
              <a:buClr>
                <a:schemeClr val="lt1"/>
              </a:buClr>
              <a:buSzPct val="100000"/>
              <a:defRPr sz="3600">
                <a:solidFill>
                  <a:schemeClr val="lt1"/>
                </a:solidFill>
              </a:defRPr>
            </a:lvl2pPr>
            <a:lvl3pPr lvl="2" rtl="0">
              <a:spcBef>
                <a:spcPts val="0"/>
              </a:spcBef>
              <a:buClr>
                <a:schemeClr val="lt1"/>
              </a:buClr>
              <a:buSzPct val="100000"/>
              <a:defRPr sz="3600">
                <a:solidFill>
                  <a:schemeClr val="lt1"/>
                </a:solidFill>
              </a:defRPr>
            </a:lvl3pPr>
            <a:lvl4pPr lvl="3" rtl="0">
              <a:spcBef>
                <a:spcPts val="0"/>
              </a:spcBef>
              <a:buClr>
                <a:schemeClr val="lt1"/>
              </a:buClr>
              <a:buSzPct val="100000"/>
              <a:defRPr sz="3600">
                <a:solidFill>
                  <a:schemeClr val="lt1"/>
                </a:solidFill>
              </a:defRPr>
            </a:lvl4pPr>
            <a:lvl5pPr lvl="4" rtl="0">
              <a:spcBef>
                <a:spcPts val="0"/>
              </a:spcBef>
              <a:buClr>
                <a:schemeClr val="lt1"/>
              </a:buClr>
              <a:buSzPct val="100000"/>
              <a:defRPr sz="3600">
                <a:solidFill>
                  <a:schemeClr val="lt1"/>
                </a:solidFill>
              </a:defRPr>
            </a:lvl5pPr>
            <a:lvl6pPr lvl="5" rtl="0">
              <a:spcBef>
                <a:spcPts val="0"/>
              </a:spcBef>
              <a:buClr>
                <a:schemeClr val="lt1"/>
              </a:buClr>
              <a:buSzPct val="100000"/>
              <a:defRPr sz="3600">
                <a:solidFill>
                  <a:schemeClr val="lt1"/>
                </a:solidFill>
              </a:defRPr>
            </a:lvl6pPr>
            <a:lvl7pPr lvl="6" rtl="0">
              <a:spcBef>
                <a:spcPts val="0"/>
              </a:spcBef>
              <a:buClr>
                <a:schemeClr val="lt1"/>
              </a:buClr>
              <a:buSzPct val="100000"/>
              <a:defRPr sz="3600">
                <a:solidFill>
                  <a:schemeClr val="lt1"/>
                </a:solidFill>
              </a:defRPr>
            </a:lvl7pPr>
            <a:lvl8pPr lvl="7" rtl="0">
              <a:spcBef>
                <a:spcPts val="0"/>
              </a:spcBef>
              <a:buClr>
                <a:schemeClr val="lt1"/>
              </a:buClr>
              <a:buSzPct val="100000"/>
              <a:defRPr sz="3600">
                <a:solidFill>
                  <a:schemeClr val="lt1"/>
                </a:solidFill>
              </a:defRPr>
            </a:lvl8pPr>
            <a:lvl9pPr lvl="8" rtl="0">
              <a:spcBef>
                <a:spcPts val="0"/>
              </a:spcBef>
              <a:buClr>
                <a:schemeClr val="lt1"/>
              </a:buClr>
              <a:buSzPct val="100000"/>
              <a:defRPr sz="3600">
                <a:solidFill>
                  <a:schemeClr val="lt1"/>
                </a:solidFill>
              </a:defRPr>
            </a:lvl9pPr>
          </a:lstStyle>
          <a:p>
            <a:endParaRPr/>
          </a:p>
        </p:txBody>
      </p:sp>
      <p:sp>
        <p:nvSpPr>
          <p:cNvPr id="799" name="Shape 799"/>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US">
                <a:solidFill>
                  <a:schemeClr val="lt1"/>
                </a:solidFill>
              </a:rPr>
              <a:t>‹#›</a:t>
            </a:fld>
            <a:endParaRPr lang="en-US">
              <a:solidFill>
                <a:schemeClr val="lt1"/>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800"/>
        <p:cNvGrpSpPr/>
        <p:nvPr/>
      </p:nvGrpSpPr>
      <p:grpSpPr>
        <a:xfrm>
          <a:off x="0" y="0"/>
          <a:ext cx="0" cy="0"/>
          <a:chOff x="0" y="0"/>
          <a:chExt cx="0" cy="0"/>
        </a:xfrm>
      </p:grpSpPr>
      <p:sp>
        <p:nvSpPr>
          <p:cNvPr id="801" name="Shape 801"/>
          <p:cNvSpPr/>
          <p:nvPr/>
        </p:nvSpPr>
        <p:spPr>
          <a:xfrm>
            <a:off x="0" y="6727600"/>
            <a:ext cx="9144000" cy="130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802" name="Shape 802"/>
          <p:cNvSpPr txBox="1">
            <a:spLocks noGrp="1"/>
          </p:cNvSpPr>
          <p:nvPr>
            <p:ph type="title"/>
          </p:nvPr>
        </p:nvSpPr>
        <p:spPr>
          <a:xfrm>
            <a:off x="311700" y="593366"/>
            <a:ext cx="8520600" cy="7635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03" name="Shape 803"/>
          <p:cNvSpPr txBox="1">
            <a:spLocks noGrp="1"/>
          </p:cNvSpPr>
          <p:nvPr>
            <p:ph type="body" idx="1"/>
          </p:nvPr>
        </p:nvSpPr>
        <p:spPr>
          <a:xfrm>
            <a:off x="311700" y="1536633"/>
            <a:ext cx="8520600" cy="45552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04" name="Shape 804"/>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805"/>
        <p:cNvGrpSpPr/>
        <p:nvPr/>
      </p:nvGrpSpPr>
      <p:grpSpPr>
        <a:xfrm>
          <a:off x="0" y="0"/>
          <a:ext cx="0" cy="0"/>
          <a:chOff x="0" y="0"/>
          <a:chExt cx="0" cy="0"/>
        </a:xfrm>
      </p:grpSpPr>
      <p:sp>
        <p:nvSpPr>
          <p:cNvPr id="806" name="Shape 806"/>
          <p:cNvSpPr txBox="1">
            <a:spLocks noGrp="1"/>
          </p:cNvSpPr>
          <p:nvPr>
            <p:ph type="title"/>
          </p:nvPr>
        </p:nvSpPr>
        <p:spPr>
          <a:xfrm>
            <a:off x="311700" y="593366"/>
            <a:ext cx="8520600" cy="7635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07" name="Shape 807"/>
          <p:cNvSpPr txBox="1">
            <a:spLocks noGrp="1"/>
          </p:cNvSpPr>
          <p:nvPr>
            <p:ph type="body" idx="1"/>
          </p:nvPr>
        </p:nvSpPr>
        <p:spPr>
          <a:xfrm>
            <a:off x="311700" y="1536633"/>
            <a:ext cx="3999900" cy="4555200"/>
          </a:xfrm>
          <a:prstGeom prst="rect">
            <a:avLst/>
          </a:prstGeom>
        </p:spPr>
        <p:txBody>
          <a:bodyPr wrap="square"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808" name="Shape 808"/>
          <p:cNvSpPr txBox="1">
            <a:spLocks noGrp="1"/>
          </p:cNvSpPr>
          <p:nvPr>
            <p:ph type="body" idx="2"/>
          </p:nvPr>
        </p:nvSpPr>
        <p:spPr>
          <a:xfrm>
            <a:off x="4832400" y="1536633"/>
            <a:ext cx="3999900" cy="4555200"/>
          </a:xfrm>
          <a:prstGeom prst="rect">
            <a:avLst/>
          </a:prstGeom>
        </p:spPr>
        <p:txBody>
          <a:bodyPr wrap="square"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809" name="Shape 809"/>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10"/>
        <p:cNvGrpSpPr/>
        <p:nvPr/>
      </p:nvGrpSpPr>
      <p:grpSpPr>
        <a:xfrm>
          <a:off x="0" y="0"/>
          <a:ext cx="0" cy="0"/>
          <a:chOff x="0" y="0"/>
          <a:chExt cx="0" cy="0"/>
        </a:xfrm>
      </p:grpSpPr>
      <p:sp>
        <p:nvSpPr>
          <p:cNvPr id="811" name="Shape 811"/>
          <p:cNvSpPr txBox="1">
            <a:spLocks noGrp="1"/>
          </p:cNvSpPr>
          <p:nvPr>
            <p:ph type="title"/>
          </p:nvPr>
        </p:nvSpPr>
        <p:spPr>
          <a:xfrm>
            <a:off x="311700" y="593366"/>
            <a:ext cx="8520600" cy="7635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12" name="Shape 812"/>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813"/>
        <p:cNvGrpSpPr/>
        <p:nvPr/>
      </p:nvGrpSpPr>
      <p:grpSpPr>
        <a:xfrm>
          <a:off x="0" y="0"/>
          <a:ext cx="0" cy="0"/>
          <a:chOff x="0" y="0"/>
          <a:chExt cx="0" cy="0"/>
        </a:xfrm>
      </p:grpSpPr>
      <p:sp>
        <p:nvSpPr>
          <p:cNvPr id="814" name="Shape 814"/>
          <p:cNvSpPr txBox="1">
            <a:spLocks noGrp="1"/>
          </p:cNvSpPr>
          <p:nvPr>
            <p:ph type="title"/>
          </p:nvPr>
        </p:nvSpPr>
        <p:spPr>
          <a:xfrm>
            <a:off x="311700" y="740800"/>
            <a:ext cx="2808000" cy="1007700"/>
          </a:xfrm>
          <a:prstGeom prst="rect">
            <a:avLst/>
          </a:prstGeom>
        </p:spPr>
        <p:txBody>
          <a:bodyPr wrap="square"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815" name="Shape 815"/>
          <p:cNvSpPr txBox="1">
            <a:spLocks noGrp="1"/>
          </p:cNvSpPr>
          <p:nvPr>
            <p:ph type="body" idx="1"/>
          </p:nvPr>
        </p:nvSpPr>
        <p:spPr>
          <a:xfrm>
            <a:off x="311700" y="1852800"/>
            <a:ext cx="2808000" cy="4239300"/>
          </a:xfrm>
          <a:prstGeom prst="rect">
            <a:avLst/>
          </a:prstGeom>
        </p:spPr>
        <p:txBody>
          <a:bodyPr wrap="square"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816" name="Shape 816"/>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817"/>
        <p:cNvGrpSpPr/>
        <p:nvPr/>
      </p:nvGrpSpPr>
      <p:grpSpPr>
        <a:xfrm>
          <a:off x="0" y="0"/>
          <a:ext cx="0" cy="0"/>
          <a:chOff x="0" y="0"/>
          <a:chExt cx="0" cy="0"/>
        </a:xfrm>
      </p:grpSpPr>
      <p:sp>
        <p:nvSpPr>
          <p:cNvPr id="818" name="Shape 818"/>
          <p:cNvSpPr txBox="1">
            <a:spLocks noGrp="1"/>
          </p:cNvSpPr>
          <p:nvPr>
            <p:ph type="title"/>
          </p:nvPr>
        </p:nvSpPr>
        <p:spPr>
          <a:xfrm>
            <a:off x="490250" y="701800"/>
            <a:ext cx="5797500" cy="5454300"/>
          </a:xfrm>
          <a:prstGeom prst="rect">
            <a:avLst/>
          </a:prstGeom>
        </p:spPr>
        <p:txBody>
          <a:bodyPr wrap="square" lIns="91425" tIns="91425" rIns="91425" bIns="91425" anchor="ctr"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819" name="Shape 819"/>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820"/>
        <p:cNvGrpSpPr/>
        <p:nvPr/>
      </p:nvGrpSpPr>
      <p:grpSpPr>
        <a:xfrm>
          <a:off x="0" y="0"/>
          <a:ext cx="0" cy="0"/>
          <a:chOff x="0" y="0"/>
          <a:chExt cx="0" cy="0"/>
        </a:xfrm>
      </p:grpSpPr>
      <p:sp>
        <p:nvSpPr>
          <p:cNvPr id="821" name="Shape 821"/>
          <p:cNvSpPr/>
          <p:nvPr/>
        </p:nvSpPr>
        <p:spPr>
          <a:xfrm>
            <a:off x="4572000" y="100"/>
            <a:ext cx="4572000" cy="68580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cxnSp>
        <p:nvCxnSpPr>
          <p:cNvPr id="822" name="Shape 822"/>
          <p:cNvCxnSpPr/>
          <p:nvPr/>
        </p:nvCxnSpPr>
        <p:spPr>
          <a:xfrm>
            <a:off x="5029675" y="5994000"/>
            <a:ext cx="468300" cy="0"/>
          </a:xfrm>
          <a:prstGeom prst="straightConnector1">
            <a:avLst/>
          </a:prstGeom>
          <a:noFill/>
          <a:ln w="19050" cap="flat" cmpd="sng">
            <a:solidFill>
              <a:schemeClr val="lt2"/>
            </a:solidFill>
            <a:prstDash val="solid"/>
            <a:round/>
            <a:headEnd type="none" w="med" len="med"/>
            <a:tailEnd type="none" w="med" len="med"/>
          </a:ln>
        </p:spPr>
      </p:cxnSp>
      <p:sp>
        <p:nvSpPr>
          <p:cNvPr id="823" name="Shape 823"/>
          <p:cNvSpPr txBox="1">
            <a:spLocks noGrp="1"/>
          </p:cNvSpPr>
          <p:nvPr>
            <p:ph type="title"/>
          </p:nvPr>
        </p:nvSpPr>
        <p:spPr>
          <a:xfrm>
            <a:off x="265500" y="1607766"/>
            <a:ext cx="4045200" cy="2012700"/>
          </a:xfrm>
          <a:prstGeom prst="rect">
            <a:avLst/>
          </a:prstGeom>
        </p:spPr>
        <p:txBody>
          <a:bodyPr wrap="square"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824" name="Shape 824"/>
          <p:cNvSpPr txBox="1">
            <a:spLocks noGrp="1"/>
          </p:cNvSpPr>
          <p:nvPr>
            <p:ph type="subTitle" idx="1"/>
          </p:nvPr>
        </p:nvSpPr>
        <p:spPr>
          <a:xfrm>
            <a:off x="265500" y="3692001"/>
            <a:ext cx="4045200" cy="1794000"/>
          </a:xfrm>
          <a:prstGeom prst="rect">
            <a:avLst/>
          </a:prstGeom>
        </p:spPr>
        <p:txBody>
          <a:bodyPr wrap="square"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825" name="Shape 825"/>
          <p:cNvSpPr txBox="1">
            <a:spLocks noGrp="1"/>
          </p:cNvSpPr>
          <p:nvPr>
            <p:ph type="body" idx="2"/>
          </p:nvPr>
        </p:nvSpPr>
        <p:spPr>
          <a:xfrm>
            <a:off x="4939500" y="965600"/>
            <a:ext cx="3837000" cy="4926900"/>
          </a:xfrm>
          <a:prstGeom prst="rect">
            <a:avLst/>
          </a:prstGeom>
        </p:spPr>
        <p:txBody>
          <a:bodyPr wrap="square" lIns="91425" tIns="91425" rIns="91425" bIns="91425" anchor="ctr" anchorCtr="0"/>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a:endParaRPr/>
          </a:p>
        </p:txBody>
      </p:sp>
      <p:sp>
        <p:nvSpPr>
          <p:cNvPr id="826" name="Shape 826"/>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US">
                <a:solidFill>
                  <a:schemeClr val="lt1"/>
                </a:solidFill>
              </a:rPr>
              <a:t>‹#›</a:t>
            </a:fld>
            <a:endParaRPr lang="en-US">
              <a:solidFill>
                <a:schemeClr val="lt1"/>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Caption">
    <p:spTree>
      <p:nvGrpSpPr>
        <p:cNvPr id="1" name="Shape 827"/>
        <p:cNvGrpSpPr/>
        <p:nvPr/>
      </p:nvGrpSpPr>
      <p:grpSpPr>
        <a:xfrm>
          <a:off x="0" y="0"/>
          <a:ext cx="0" cy="0"/>
          <a:chOff x="0" y="0"/>
          <a:chExt cx="0" cy="0"/>
        </a:xfrm>
      </p:grpSpPr>
      <p:sp>
        <p:nvSpPr>
          <p:cNvPr id="828" name="Shape 828"/>
          <p:cNvSpPr txBox="1">
            <a:spLocks noGrp="1"/>
          </p:cNvSpPr>
          <p:nvPr>
            <p:ph type="body" idx="1"/>
          </p:nvPr>
        </p:nvSpPr>
        <p:spPr>
          <a:xfrm>
            <a:off x="311700" y="5649100"/>
            <a:ext cx="5998800" cy="798300"/>
          </a:xfrm>
          <a:prstGeom prst="rect">
            <a:avLst/>
          </a:prstGeom>
        </p:spPr>
        <p:txBody>
          <a:bodyPr wrap="square" lIns="91425" tIns="91425" rIns="91425" bIns="91425" anchor="ctr" anchorCtr="0"/>
          <a:lstStyle>
            <a:lvl1pPr lvl="0" rtl="0">
              <a:lnSpc>
                <a:spcPct val="100000"/>
              </a:lnSpc>
              <a:spcBef>
                <a:spcPts val="0"/>
              </a:spcBef>
              <a:spcAft>
                <a:spcPts val="0"/>
              </a:spcAft>
              <a:buSzPct val="100000"/>
              <a:buNone/>
              <a:defRPr sz="2100"/>
            </a:lvl1pPr>
          </a:lstStyle>
          <a:p>
            <a:endParaRPr/>
          </a:p>
        </p:txBody>
      </p:sp>
      <p:sp>
        <p:nvSpPr>
          <p:cNvPr id="829" name="Shape 829"/>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Big number">
    <p:spTree>
      <p:nvGrpSpPr>
        <p:cNvPr id="1" name="Shape 830"/>
        <p:cNvGrpSpPr/>
        <p:nvPr/>
      </p:nvGrpSpPr>
      <p:grpSpPr>
        <a:xfrm>
          <a:off x="0" y="0"/>
          <a:ext cx="0" cy="0"/>
          <a:chOff x="0" y="0"/>
          <a:chExt cx="0" cy="0"/>
        </a:xfrm>
      </p:grpSpPr>
      <p:sp>
        <p:nvSpPr>
          <p:cNvPr id="831" name="Shape 831"/>
          <p:cNvSpPr/>
          <p:nvPr/>
        </p:nvSpPr>
        <p:spPr>
          <a:xfrm>
            <a:off x="0" y="6727600"/>
            <a:ext cx="9144000" cy="130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832" name="Shape 832"/>
          <p:cNvSpPr txBox="1">
            <a:spLocks noGrp="1"/>
          </p:cNvSpPr>
          <p:nvPr>
            <p:ph type="title"/>
          </p:nvPr>
        </p:nvSpPr>
        <p:spPr>
          <a:xfrm>
            <a:off x="311700" y="1321966"/>
            <a:ext cx="8520600" cy="2557200"/>
          </a:xfrm>
          <a:prstGeom prst="rect">
            <a:avLst/>
          </a:prstGeom>
        </p:spPr>
        <p:txBody>
          <a:bodyPr wrap="square" lIns="91425" tIns="91425" rIns="91425" bIns="91425" anchor="ctr" anchorCtr="0"/>
          <a:lstStyle>
            <a:lvl1pPr lvl="0" algn="ctr" rtl="0">
              <a:spcBef>
                <a:spcPts val="0"/>
              </a:spcBef>
              <a:buSzPct val="100000"/>
              <a:defRPr sz="14000" b="1"/>
            </a:lvl1pPr>
            <a:lvl2pPr lvl="1" algn="ctr" rtl="0">
              <a:spcBef>
                <a:spcPts val="0"/>
              </a:spcBef>
              <a:buSzPct val="100000"/>
              <a:defRPr sz="14000" b="1"/>
            </a:lvl2pPr>
            <a:lvl3pPr lvl="2" algn="ctr" rtl="0">
              <a:spcBef>
                <a:spcPts val="0"/>
              </a:spcBef>
              <a:buSzPct val="100000"/>
              <a:defRPr sz="14000" b="1"/>
            </a:lvl3pPr>
            <a:lvl4pPr lvl="3" algn="ctr" rtl="0">
              <a:spcBef>
                <a:spcPts val="0"/>
              </a:spcBef>
              <a:buSzPct val="100000"/>
              <a:defRPr sz="14000" b="1"/>
            </a:lvl4pPr>
            <a:lvl5pPr lvl="4" algn="ctr" rtl="0">
              <a:spcBef>
                <a:spcPts val="0"/>
              </a:spcBef>
              <a:buSzPct val="100000"/>
              <a:defRPr sz="14000" b="1"/>
            </a:lvl5pPr>
            <a:lvl6pPr lvl="5" algn="ctr" rtl="0">
              <a:spcBef>
                <a:spcPts val="0"/>
              </a:spcBef>
              <a:buSzPct val="100000"/>
              <a:defRPr sz="14000" b="1"/>
            </a:lvl6pPr>
            <a:lvl7pPr lvl="6" algn="ctr" rtl="0">
              <a:spcBef>
                <a:spcPts val="0"/>
              </a:spcBef>
              <a:buSzPct val="100000"/>
              <a:defRPr sz="14000" b="1"/>
            </a:lvl7pPr>
            <a:lvl8pPr lvl="7" algn="ctr" rtl="0">
              <a:spcBef>
                <a:spcPts val="0"/>
              </a:spcBef>
              <a:buSzPct val="100000"/>
              <a:defRPr sz="14000" b="1"/>
            </a:lvl8pPr>
            <a:lvl9pPr lvl="8" algn="ctr" rtl="0">
              <a:spcBef>
                <a:spcPts val="0"/>
              </a:spcBef>
              <a:buSzPct val="100000"/>
              <a:defRPr sz="14000" b="1"/>
            </a:lvl9pPr>
          </a:lstStyle>
          <a:p>
            <a:endParaRPr/>
          </a:p>
        </p:txBody>
      </p:sp>
      <p:sp>
        <p:nvSpPr>
          <p:cNvPr id="833" name="Shape 833"/>
          <p:cNvSpPr txBox="1">
            <a:spLocks noGrp="1"/>
          </p:cNvSpPr>
          <p:nvPr>
            <p:ph type="body" idx="1"/>
          </p:nvPr>
        </p:nvSpPr>
        <p:spPr>
          <a:xfrm>
            <a:off x="311700" y="4095066"/>
            <a:ext cx="8520600" cy="1202400"/>
          </a:xfrm>
          <a:prstGeom prst="rect">
            <a:avLst/>
          </a:prstGeom>
        </p:spPr>
        <p:txBody>
          <a:bodyPr wrap="square"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834" name="Shape 834"/>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bg>
      <p:bgPr>
        <a:solidFill>
          <a:srgbClr val="FFFFFF"/>
        </a:solidFill>
        <a:effectLst/>
      </p:bgPr>
    </p:bg>
    <p:spTree>
      <p:nvGrpSpPr>
        <p:cNvPr id="1" name="Shape 87"/>
        <p:cNvGrpSpPr/>
        <p:nvPr/>
      </p:nvGrpSpPr>
      <p:grpSpPr>
        <a:xfrm>
          <a:off x="0" y="0"/>
          <a:ext cx="0" cy="0"/>
          <a:chOff x="0" y="0"/>
          <a:chExt cx="0" cy="0"/>
        </a:xfrm>
      </p:grpSpPr>
      <p:sp>
        <p:nvSpPr>
          <p:cNvPr id="88" name="Shape 88"/>
          <p:cNvSpPr/>
          <p:nvPr/>
        </p:nvSpPr>
        <p:spPr>
          <a:xfrm>
            <a:off x="0" y="0"/>
            <a:ext cx="9144000" cy="68580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89" name="Shape 89"/>
          <p:cNvSpPr/>
          <p:nvPr/>
        </p:nvSpPr>
        <p:spPr>
          <a:xfrm>
            <a:off x="673800" y="719000"/>
            <a:ext cx="7796400" cy="5420100"/>
          </a:xfrm>
          <a:prstGeom prst="rect">
            <a:avLst/>
          </a:prstGeom>
          <a:solidFill>
            <a:srgbClr val="FFFFFF"/>
          </a:solidFill>
          <a:ln w="114300" cap="flat" cmpd="thinThick">
            <a:solidFill>
              <a:srgbClr val="FFFFFF"/>
            </a:solidFill>
            <a:prstDash val="solid"/>
            <a:miter lim="8000"/>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0" name="Shape 90"/>
          <p:cNvSpPr txBox="1">
            <a:spLocks noGrp="1"/>
          </p:cNvSpPr>
          <p:nvPr>
            <p:ph type="sldNum" idx="12"/>
          </p:nvPr>
        </p:nvSpPr>
        <p:spPr>
          <a:xfrm>
            <a:off x="8472457" y="6217622"/>
            <a:ext cx="548700" cy="524700"/>
          </a:xfrm>
          <a:prstGeom prst="rect">
            <a:avLst/>
          </a:prstGeom>
          <a:noFill/>
        </p:spPr>
        <p:txBody>
          <a:bodyPr wrap="square" lIns="91425" tIns="45700" rIns="91425" bIns="45700" anchor="ctr" anchorCtr="0">
            <a:noAutofit/>
          </a:bodyPr>
          <a:lstStyle/>
          <a:p>
            <a:pPr lvl="0" algn="r">
              <a:lnSpc>
                <a:spcPct val="100000"/>
              </a:lnSpc>
              <a:spcBef>
                <a:spcPts val="0"/>
              </a:spcBef>
              <a:spcAft>
                <a:spcPts val="0"/>
              </a:spcAft>
              <a:buNone/>
            </a:pPr>
            <a:fld id="{00000000-1234-1234-1234-123412341234}" type="slidenum">
              <a:rPr lang="en-US" sz="1000">
                <a:solidFill>
                  <a:srgbClr val="FFFFFF"/>
                </a:solidFill>
              </a:rPr>
              <a:t>‹#›</a:t>
            </a:fld>
            <a:endParaRPr lang="en-US" sz="1000">
              <a:solidFill>
                <a:srgbClr val="FFFFFF"/>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35"/>
        <p:cNvGrpSpPr/>
        <p:nvPr/>
      </p:nvGrpSpPr>
      <p:grpSpPr>
        <a:xfrm>
          <a:off x="0" y="0"/>
          <a:ext cx="0" cy="0"/>
          <a:chOff x="0" y="0"/>
          <a:chExt cx="0" cy="0"/>
        </a:xfrm>
      </p:grpSpPr>
      <p:sp>
        <p:nvSpPr>
          <p:cNvPr id="836" name="Shape 836"/>
          <p:cNvSpPr txBox="1">
            <a:spLocks noGrp="1"/>
          </p:cNvSpPr>
          <p:nvPr>
            <p:ph type="sldNum" idx="12"/>
          </p:nvPr>
        </p:nvSpPr>
        <p:spPr>
          <a:xfrm>
            <a:off x="8472457" y="6217622"/>
            <a:ext cx="548700" cy="5247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7"/>
        <p:cNvGrpSpPr/>
        <p:nvPr/>
      </p:nvGrpSpPr>
      <p:grpSpPr>
        <a:xfrm>
          <a:off x="0" y="0"/>
          <a:ext cx="0" cy="0"/>
          <a:chOff x="0" y="0"/>
          <a:chExt cx="0" cy="0"/>
        </a:xfrm>
      </p:grpSpPr>
      <p:sp>
        <p:nvSpPr>
          <p:cNvPr id="98" name="Shape 98"/>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99" name="Shape 99"/>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00" name="Shape 100"/>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1"/>
        <p:cNvGrpSpPr/>
        <p:nvPr/>
      </p:nvGrpSpPr>
      <p:grpSpPr>
        <a:xfrm>
          <a:off x="0" y="0"/>
          <a:ext cx="0" cy="0"/>
          <a:chOff x="0" y="0"/>
          <a:chExt cx="0" cy="0"/>
        </a:xfrm>
      </p:grpSpPr>
      <p:sp>
        <p:nvSpPr>
          <p:cNvPr id="102" name="Shape 102"/>
          <p:cNvSpPr txBox="1">
            <a:spLocks noGrp="1"/>
          </p:cNvSpPr>
          <p:nvPr>
            <p:ph type="ctrTitle"/>
          </p:nvPr>
        </p:nvSpPr>
        <p:spPr>
          <a:xfrm>
            <a:off x="685800" y="2130425"/>
            <a:ext cx="7772400" cy="1470024"/>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3" name="Shape 103"/>
          <p:cNvSpPr txBox="1">
            <a:spLocks noGrp="1"/>
          </p:cNvSpPr>
          <p:nvPr>
            <p:ph type="subTitle" idx="1"/>
          </p:nvPr>
        </p:nvSpPr>
        <p:spPr>
          <a:xfrm>
            <a:off x="1371600" y="3886200"/>
            <a:ext cx="6400799" cy="1752600"/>
          </a:xfrm>
          <a:prstGeom prst="rect">
            <a:avLst/>
          </a:prstGeom>
          <a:noFill/>
          <a:ln>
            <a:noFill/>
          </a:ln>
        </p:spPr>
        <p:txBody>
          <a:bodyPr wrap="square" lIns="91425" tIns="91425" rIns="91425" bIns="91425" anchor="t" anchorCtr="0"/>
          <a:lstStyle>
            <a:lvl1pPr marL="0" marR="0" lvl="0" indent="0" algn="ctr" rtl="0">
              <a:spcBef>
                <a:spcPts val="640"/>
              </a:spcBef>
              <a:buClr>
                <a:schemeClr val="lt1"/>
              </a:buClr>
              <a:buFont typeface="Arial"/>
              <a:buNone/>
              <a:defRPr sz="3200" b="0" i="0" u="none" strike="noStrike" cap="none">
                <a:solidFill>
                  <a:schemeClr val="lt1"/>
                </a:solidFill>
                <a:latin typeface="Calibri"/>
                <a:ea typeface="Calibri"/>
                <a:cs typeface="Calibri"/>
                <a:sym typeface="Calibri"/>
              </a:defRPr>
            </a:lvl1pPr>
            <a:lvl2pPr marL="457200" marR="0" lvl="1" indent="0" algn="ctr" rtl="0">
              <a:spcBef>
                <a:spcPts val="560"/>
              </a:spcBef>
              <a:buClr>
                <a:schemeClr val="lt1"/>
              </a:buClr>
              <a:buFont typeface="Arial"/>
              <a:buNone/>
              <a:defRPr sz="2800" b="0" i="0" u="none" strike="noStrike" cap="none">
                <a:solidFill>
                  <a:schemeClr val="lt1"/>
                </a:solidFill>
                <a:latin typeface="Calibri"/>
                <a:ea typeface="Calibri"/>
                <a:cs typeface="Calibri"/>
                <a:sym typeface="Calibri"/>
              </a:defRPr>
            </a:lvl2pPr>
            <a:lvl3pPr marL="914400" marR="0" lvl="2" indent="0" algn="ctr" rtl="0">
              <a:spcBef>
                <a:spcPts val="480"/>
              </a:spcBef>
              <a:buClr>
                <a:schemeClr val="lt1"/>
              </a:buClr>
              <a:buFont typeface="Arial"/>
              <a:buNone/>
              <a:defRPr sz="2400" b="0" i="0" u="none" strike="noStrike" cap="none">
                <a:solidFill>
                  <a:schemeClr val="lt1"/>
                </a:solidFill>
                <a:latin typeface="Calibri"/>
                <a:ea typeface="Calibri"/>
                <a:cs typeface="Calibri"/>
                <a:sym typeface="Calibri"/>
              </a:defRPr>
            </a:lvl3pPr>
            <a:lvl4pPr marL="1371600" marR="0" lvl="3"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4pPr>
            <a:lvl5pPr marL="1828800" marR="0" lvl="4"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5pPr>
            <a:lvl6pPr marL="2286000" marR="0" lvl="5"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6pPr>
            <a:lvl7pPr marL="2743200" marR="0" lvl="6"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7pPr>
            <a:lvl8pPr marL="3200400" marR="0" lvl="7"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8pPr>
            <a:lvl9pPr marL="3657600" marR="0" lvl="8"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104" name="Shape 104"/>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05" name="Shape 105"/>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06" name="Shape 106"/>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9" name="Shape 109"/>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10" name="Shape 110"/>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11" name="Shape 111"/>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12" name="Shape 112"/>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722312" y="4406901"/>
            <a:ext cx="7772400" cy="1362075"/>
          </a:xfrm>
          <a:prstGeom prst="rect">
            <a:avLst/>
          </a:prstGeom>
          <a:noFill/>
          <a:ln>
            <a:noFill/>
          </a:ln>
        </p:spPr>
        <p:txBody>
          <a:bodyPr wrap="square" lIns="91425" tIns="91425" rIns="91425" bIns="91425" anchor="t" anchorCtr="0"/>
          <a:lstStyle>
            <a:lvl1pPr marL="0" marR="0" lvl="0" indent="0" algn="l" rtl="0">
              <a:spcBef>
                <a:spcPts val="0"/>
              </a:spcBef>
              <a:buClr>
                <a:schemeClr val="lt1"/>
              </a:buClr>
              <a:buFont typeface="Calibri"/>
              <a:buNone/>
              <a:defRPr sz="40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5" name="Shape 115"/>
          <p:cNvSpPr txBox="1">
            <a:spLocks noGrp="1"/>
          </p:cNvSpPr>
          <p:nvPr>
            <p:ph type="body" idx="1"/>
          </p:nvPr>
        </p:nvSpPr>
        <p:spPr>
          <a:xfrm>
            <a:off x="722312" y="2906713"/>
            <a:ext cx="7772400" cy="1500187"/>
          </a:xfrm>
          <a:prstGeom prst="rect">
            <a:avLst/>
          </a:prstGeom>
          <a:noFill/>
          <a:ln>
            <a:noFill/>
          </a:ln>
        </p:spPr>
        <p:txBody>
          <a:bodyPr wrap="square" lIns="91425" tIns="91425" rIns="91425" bIns="91425" anchor="b" anchorCtr="0"/>
          <a:lstStyle>
            <a:lvl1pPr marL="0" marR="0" lvl="0"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1pPr>
            <a:lvl2pPr marL="457200" marR="0" lvl="1" indent="0" algn="l" rtl="0">
              <a:spcBef>
                <a:spcPts val="360"/>
              </a:spcBef>
              <a:buClr>
                <a:schemeClr val="lt1"/>
              </a:buClr>
              <a:buFont typeface="Arial"/>
              <a:buNone/>
              <a:defRPr sz="1800" b="0" i="0" u="none" strike="noStrike" cap="none">
                <a:solidFill>
                  <a:schemeClr val="lt1"/>
                </a:solidFill>
                <a:latin typeface="Calibri"/>
                <a:ea typeface="Calibri"/>
                <a:cs typeface="Calibri"/>
                <a:sym typeface="Calibri"/>
              </a:defRPr>
            </a:lvl2pPr>
            <a:lvl3pPr marL="914400" marR="0" lvl="2" indent="0" algn="l" rtl="0">
              <a:spcBef>
                <a:spcPts val="320"/>
              </a:spcBef>
              <a:buClr>
                <a:schemeClr val="lt1"/>
              </a:buClr>
              <a:buFont typeface="Arial"/>
              <a:buNone/>
              <a:defRPr sz="1600" b="0" i="0" u="none" strike="noStrike" cap="none">
                <a:solidFill>
                  <a:schemeClr val="lt1"/>
                </a:solidFill>
                <a:latin typeface="Calibri"/>
                <a:ea typeface="Calibri"/>
                <a:cs typeface="Calibri"/>
                <a:sym typeface="Calibri"/>
              </a:defRPr>
            </a:lvl3pPr>
            <a:lvl4pPr marL="1371600" marR="0" lvl="3"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4pPr>
            <a:lvl5pPr marL="1828800" marR="0" lvl="4"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5pPr>
            <a:lvl6pPr marL="2286000" marR="0" lvl="5"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6pPr>
            <a:lvl7pPr marL="2743200" marR="0" lvl="6"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7pPr>
            <a:lvl8pPr marL="3200400" marR="0" lvl="7"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8pPr>
            <a:lvl9pPr marL="3657600" marR="0" lvl="8"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116" name="Shape 116"/>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17" name="Shape 117"/>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18" name="Shape 118"/>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1" name="Shape 121"/>
          <p:cNvSpPr txBox="1">
            <a:spLocks noGrp="1"/>
          </p:cNvSpPr>
          <p:nvPr>
            <p:ph type="body" idx="1"/>
          </p:nvPr>
        </p:nvSpPr>
        <p:spPr>
          <a:xfrm>
            <a:off x="457200" y="1600200"/>
            <a:ext cx="4038599"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1pPr>
            <a:lvl2pPr marL="742950" marR="0" lvl="1" indent="-13335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2pPr>
            <a:lvl3pPr marL="1143000" marR="0" lvl="2"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3pPr>
            <a:lvl4pPr marL="1600200" marR="0" lvl="3"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4pPr>
            <a:lvl5pPr marL="2057400" marR="0" lvl="4"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5pPr>
            <a:lvl6pPr marL="2514600" marR="0" lvl="5"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6pPr>
            <a:lvl7pPr marL="2971800" marR="0" lvl="6"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7pPr>
            <a:lvl8pPr marL="3429000" marR="0" lvl="7"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8pPr>
            <a:lvl9pPr marL="3886200" marR="0" lvl="8"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2" name="Shape 122"/>
          <p:cNvSpPr txBox="1">
            <a:spLocks noGrp="1"/>
          </p:cNvSpPr>
          <p:nvPr>
            <p:ph type="body" idx="2"/>
          </p:nvPr>
        </p:nvSpPr>
        <p:spPr>
          <a:xfrm>
            <a:off x="4648200" y="1600200"/>
            <a:ext cx="4038599"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1pPr>
            <a:lvl2pPr marL="742950" marR="0" lvl="1" indent="-13335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2pPr>
            <a:lvl3pPr marL="1143000" marR="0" lvl="2"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3pPr>
            <a:lvl4pPr marL="1600200" marR="0" lvl="3"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4pPr>
            <a:lvl5pPr marL="2057400" marR="0" lvl="4"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5pPr>
            <a:lvl6pPr marL="2514600" marR="0" lvl="5"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6pPr>
            <a:lvl7pPr marL="2971800" marR="0" lvl="6"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7pPr>
            <a:lvl8pPr marL="3429000" marR="0" lvl="7"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8pPr>
            <a:lvl9pPr marL="3886200" marR="0" lvl="8"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3" name="Shape 123"/>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24" name="Shape 124"/>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25" name="Shape 125"/>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8" name="Shape 128"/>
          <p:cNvSpPr txBox="1">
            <a:spLocks noGrp="1"/>
          </p:cNvSpPr>
          <p:nvPr>
            <p:ph type="body" idx="1"/>
          </p:nvPr>
        </p:nvSpPr>
        <p:spPr>
          <a:xfrm>
            <a:off x="457200" y="1535112"/>
            <a:ext cx="4040187" cy="639762"/>
          </a:xfrm>
          <a:prstGeom prst="rect">
            <a:avLst/>
          </a:prstGeom>
          <a:noFill/>
          <a:ln>
            <a:noFill/>
          </a:ln>
        </p:spPr>
        <p:txBody>
          <a:bodyPr wrap="square" lIns="91425" tIns="91425" rIns="91425" bIns="91425" anchor="b" anchorCtr="0"/>
          <a:lstStyle>
            <a:lvl1pPr marL="0" marR="0" lvl="0" indent="0" algn="l" rtl="0">
              <a:spcBef>
                <a:spcPts val="480"/>
              </a:spcBef>
              <a:buClr>
                <a:schemeClr val="lt1"/>
              </a:buClr>
              <a:buFont typeface="Arial"/>
              <a:buNone/>
              <a:defRPr sz="2400" b="1" i="0" u="none" strike="noStrike" cap="none">
                <a:solidFill>
                  <a:schemeClr val="lt1"/>
                </a:solidFill>
                <a:latin typeface="Calibri"/>
                <a:ea typeface="Calibri"/>
                <a:cs typeface="Calibri"/>
                <a:sym typeface="Calibri"/>
              </a:defRPr>
            </a:lvl1pPr>
            <a:lvl2pPr marL="457200" marR="0" lvl="1" indent="0" algn="l" rtl="0">
              <a:spcBef>
                <a:spcPts val="400"/>
              </a:spcBef>
              <a:buClr>
                <a:schemeClr val="lt1"/>
              </a:buClr>
              <a:buFont typeface="Arial"/>
              <a:buNone/>
              <a:defRPr sz="2000" b="1" i="0" u="none" strike="noStrike" cap="none">
                <a:solidFill>
                  <a:schemeClr val="lt1"/>
                </a:solidFill>
                <a:latin typeface="Calibri"/>
                <a:ea typeface="Calibri"/>
                <a:cs typeface="Calibri"/>
                <a:sym typeface="Calibri"/>
              </a:defRPr>
            </a:lvl2pPr>
            <a:lvl3pPr marL="914400" marR="0" lvl="2" indent="0" algn="l" rtl="0">
              <a:spcBef>
                <a:spcPts val="360"/>
              </a:spcBef>
              <a:buClr>
                <a:schemeClr val="lt1"/>
              </a:buClr>
              <a:buFont typeface="Arial"/>
              <a:buNone/>
              <a:defRPr sz="1800" b="1" i="0" u="none" strike="noStrike" cap="none">
                <a:solidFill>
                  <a:schemeClr val="lt1"/>
                </a:solidFill>
                <a:latin typeface="Calibri"/>
                <a:ea typeface="Calibri"/>
                <a:cs typeface="Calibri"/>
                <a:sym typeface="Calibri"/>
              </a:defRPr>
            </a:lvl3pPr>
            <a:lvl4pPr marL="1371600" marR="0" lvl="3"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4pPr>
            <a:lvl5pPr marL="1828800" marR="0" lvl="4"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5pPr>
            <a:lvl6pPr marL="2286000" marR="0" lvl="5"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6pPr>
            <a:lvl7pPr marL="2743200" marR="0" lvl="6"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7pPr>
            <a:lvl8pPr marL="3200400" marR="0" lvl="7"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8pPr>
            <a:lvl9pPr marL="3657600" marR="0" lvl="8"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129" name="Shape 129"/>
          <p:cNvSpPr txBox="1">
            <a:spLocks noGrp="1"/>
          </p:cNvSpPr>
          <p:nvPr>
            <p:ph type="body" idx="2"/>
          </p:nvPr>
        </p:nvSpPr>
        <p:spPr>
          <a:xfrm>
            <a:off x="457200" y="2174875"/>
            <a:ext cx="4040187" cy="3951287"/>
          </a:xfrm>
          <a:prstGeom prst="rect">
            <a:avLst/>
          </a:prstGeom>
          <a:noFill/>
          <a:ln>
            <a:noFill/>
          </a:ln>
        </p:spPr>
        <p:txBody>
          <a:bodyPr wrap="square" lIns="91425" tIns="91425" rIns="91425" bIns="91425" anchor="t" anchorCtr="0"/>
          <a:lstStyle>
            <a:lvl1pPr marL="342900" marR="0" lvl="0" indent="-1905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1pPr>
            <a:lvl2pPr marL="742950" marR="0" lvl="1" indent="-15875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2pPr>
            <a:lvl3pPr marL="1143000" marR="0" lvl="2"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3pPr>
            <a:lvl4pPr marL="1600200" marR="0" lvl="3"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4pPr>
            <a:lvl5pPr marL="2057400" marR="0" lvl="4"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5pPr>
            <a:lvl6pPr marL="2514600" marR="0" lvl="5"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6pPr>
            <a:lvl7pPr marL="2971800" marR="0" lvl="6"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7pPr>
            <a:lvl8pPr marL="3429000" marR="0" lvl="7"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8pPr>
            <a:lvl9pPr marL="3886200" marR="0" lvl="8"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130" name="Shape 130"/>
          <p:cNvSpPr txBox="1">
            <a:spLocks noGrp="1"/>
          </p:cNvSpPr>
          <p:nvPr>
            <p:ph type="body" idx="3"/>
          </p:nvPr>
        </p:nvSpPr>
        <p:spPr>
          <a:xfrm>
            <a:off x="4645026" y="1535112"/>
            <a:ext cx="4041774" cy="639762"/>
          </a:xfrm>
          <a:prstGeom prst="rect">
            <a:avLst/>
          </a:prstGeom>
          <a:noFill/>
          <a:ln>
            <a:noFill/>
          </a:ln>
        </p:spPr>
        <p:txBody>
          <a:bodyPr wrap="square" lIns="91425" tIns="91425" rIns="91425" bIns="91425" anchor="b" anchorCtr="0"/>
          <a:lstStyle>
            <a:lvl1pPr marL="0" marR="0" lvl="0" indent="0" algn="l" rtl="0">
              <a:spcBef>
                <a:spcPts val="480"/>
              </a:spcBef>
              <a:buClr>
                <a:schemeClr val="lt1"/>
              </a:buClr>
              <a:buFont typeface="Arial"/>
              <a:buNone/>
              <a:defRPr sz="2400" b="1" i="0" u="none" strike="noStrike" cap="none">
                <a:solidFill>
                  <a:schemeClr val="lt1"/>
                </a:solidFill>
                <a:latin typeface="Calibri"/>
                <a:ea typeface="Calibri"/>
                <a:cs typeface="Calibri"/>
                <a:sym typeface="Calibri"/>
              </a:defRPr>
            </a:lvl1pPr>
            <a:lvl2pPr marL="457200" marR="0" lvl="1" indent="0" algn="l" rtl="0">
              <a:spcBef>
                <a:spcPts val="400"/>
              </a:spcBef>
              <a:buClr>
                <a:schemeClr val="lt1"/>
              </a:buClr>
              <a:buFont typeface="Arial"/>
              <a:buNone/>
              <a:defRPr sz="2000" b="1" i="0" u="none" strike="noStrike" cap="none">
                <a:solidFill>
                  <a:schemeClr val="lt1"/>
                </a:solidFill>
                <a:latin typeface="Calibri"/>
                <a:ea typeface="Calibri"/>
                <a:cs typeface="Calibri"/>
                <a:sym typeface="Calibri"/>
              </a:defRPr>
            </a:lvl2pPr>
            <a:lvl3pPr marL="914400" marR="0" lvl="2" indent="0" algn="l" rtl="0">
              <a:spcBef>
                <a:spcPts val="360"/>
              </a:spcBef>
              <a:buClr>
                <a:schemeClr val="lt1"/>
              </a:buClr>
              <a:buFont typeface="Arial"/>
              <a:buNone/>
              <a:defRPr sz="1800" b="1" i="0" u="none" strike="noStrike" cap="none">
                <a:solidFill>
                  <a:schemeClr val="lt1"/>
                </a:solidFill>
                <a:latin typeface="Calibri"/>
                <a:ea typeface="Calibri"/>
                <a:cs typeface="Calibri"/>
                <a:sym typeface="Calibri"/>
              </a:defRPr>
            </a:lvl3pPr>
            <a:lvl4pPr marL="1371600" marR="0" lvl="3"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4pPr>
            <a:lvl5pPr marL="1828800" marR="0" lvl="4"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5pPr>
            <a:lvl6pPr marL="2286000" marR="0" lvl="5"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6pPr>
            <a:lvl7pPr marL="2743200" marR="0" lvl="6"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7pPr>
            <a:lvl8pPr marL="3200400" marR="0" lvl="7"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8pPr>
            <a:lvl9pPr marL="3657600" marR="0" lvl="8"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131" name="Shape 131"/>
          <p:cNvSpPr txBox="1">
            <a:spLocks noGrp="1"/>
          </p:cNvSpPr>
          <p:nvPr>
            <p:ph type="body" idx="4"/>
          </p:nvPr>
        </p:nvSpPr>
        <p:spPr>
          <a:xfrm>
            <a:off x="4645026" y="2174875"/>
            <a:ext cx="4041774" cy="3951287"/>
          </a:xfrm>
          <a:prstGeom prst="rect">
            <a:avLst/>
          </a:prstGeom>
          <a:noFill/>
          <a:ln>
            <a:noFill/>
          </a:ln>
        </p:spPr>
        <p:txBody>
          <a:bodyPr wrap="square" lIns="91425" tIns="91425" rIns="91425" bIns="91425" anchor="t" anchorCtr="0"/>
          <a:lstStyle>
            <a:lvl1pPr marL="342900" marR="0" lvl="0" indent="-1905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1pPr>
            <a:lvl2pPr marL="742950" marR="0" lvl="1" indent="-15875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2pPr>
            <a:lvl3pPr marL="1143000" marR="0" lvl="2"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3pPr>
            <a:lvl4pPr marL="1600200" marR="0" lvl="3"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4pPr>
            <a:lvl5pPr marL="2057400" marR="0" lvl="4"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5pPr>
            <a:lvl6pPr marL="2514600" marR="0" lvl="5"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6pPr>
            <a:lvl7pPr marL="2971800" marR="0" lvl="6"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7pPr>
            <a:lvl8pPr marL="3429000" marR="0" lvl="7"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8pPr>
            <a:lvl9pPr marL="3886200" marR="0" lvl="8"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132" name="Shape 132"/>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33" name="Shape 133"/>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34" name="Shape 134"/>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txBox="1">
            <a:spLocks noGrp="1"/>
          </p:cNvSpPr>
          <p:nvPr>
            <p:ph type="ctrTitle"/>
          </p:nvPr>
        </p:nvSpPr>
        <p:spPr>
          <a:xfrm>
            <a:off x="685800" y="2130425"/>
            <a:ext cx="7772400" cy="1470024"/>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 name="Shape 21"/>
          <p:cNvSpPr txBox="1">
            <a:spLocks noGrp="1"/>
          </p:cNvSpPr>
          <p:nvPr>
            <p:ph type="subTitle" idx="1"/>
          </p:nvPr>
        </p:nvSpPr>
        <p:spPr>
          <a:xfrm>
            <a:off x="1371600" y="3886200"/>
            <a:ext cx="6400799" cy="1752600"/>
          </a:xfrm>
          <a:prstGeom prst="rect">
            <a:avLst/>
          </a:prstGeom>
          <a:noFill/>
          <a:ln>
            <a:noFill/>
          </a:ln>
        </p:spPr>
        <p:txBody>
          <a:bodyPr wrap="square"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Arial"/>
                <a:ea typeface="Arial"/>
                <a:cs typeface="Arial"/>
                <a:sym typeface="Arial"/>
              </a:defRPr>
            </a:lvl1pPr>
            <a:lvl2pPr marL="457200" marR="0" lvl="1" indent="0" algn="ctr" rtl="0">
              <a:spcBef>
                <a:spcPts val="560"/>
              </a:spcBef>
              <a:buClr>
                <a:srgbClr val="888888"/>
              </a:buClr>
              <a:buFont typeface="Arial"/>
              <a:buNone/>
              <a:defRPr sz="2800" b="0" i="0" u="none" strike="noStrike" cap="none">
                <a:solidFill>
                  <a:srgbClr val="888888"/>
                </a:solidFill>
                <a:latin typeface="Arial"/>
                <a:ea typeface="Arial"/>
                <a:cs typeface="Arial"/>
                <a:sym typeface="Arial"/>
              </a:defRPr>
            </a:lvl2pPr>
            <a:lvl3pPr marL="914400" marR="0" lvl="2" indent="0" algn="ctr" rtl="0">
              <a:spcBef>
                <a:spcPts val="480"/>
              </a:spcBef>
              <a:buClr>
                <a:srgbClr val="888888"/>
              </a:buClr>
              <a:buFont typeface="Arial"/>
              <a:buNone/>
              <a:defRPr sz="2400" b="0" i="0" u="none" strike="noStrike" cap="none">
                <a:solidFill>
                  <a:srgbClr val="888888"/>
                </a:solidFill>
                <a:latin typeface="Arial"/>
                <a:ea typeface="Arial"/>
                <a:cs typeface="Arial"/>
                <a:sym typeface="Arial"/>
              </a:defRPr>
            </a:lvl3pPr>
            <a:lvl4pPr marL="1371600" marR="0" lvl="3"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4pPr>
            <a:lvl5pPr marL="1828800" marR="0" lvl="4"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Arial"/>
                <a:ea typeface="Arial"/>
                <a:cs typeface="Arial"/>
                <a:sym typeface="Arial"/>
              </a:rPr>
              <a:t>‹#›</a:t>
            </a:fld>
            <a:endParaRPr lang="en-US" sz="1200">
              <a:solidFill>
                <a:srgbClr val="888888"/>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7" name="Shape 137"/>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38" name="Shape 138"/>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39" name="Shape 139"/>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2" y="273048"/>
            <a:ext cx="3008313" cy="1162050"/>
          </a:xfrm>
          <a:prstGeom prst="rect">
            <a:avLst/>
          </a:prstGeom>
          <a:noFill/>
          <a:ln>
            <a:noFill/>
          </a:ln>
        </p:spPr>
        <p:txBody>
          <a:bodyPr wrap="square" lIns="91425" tIns="91425" rIns="91425" bIns="91425" anchor="b" anchorCtr="0"/>
          <a:lstStyle>
            <a:lvl1pPr marL="0" marR="0" lvl="0" indent="0" algn="l" rtl="0">
              <a:spcBef>
                <a:spcPts val="0"/>
              </a:spcBef>
              <a:buClr>
                <a:schemeClr val="lt1"/>
              </a:buClr>
              <a:buFont typeface="Calibri"/>
              <a:buNone/>
              <a:defRPr sz="20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2" name="Shape 142"/>
          <p:cNvSpPr txBox="1">
            <a:spLocks noGrp="1"/>
          </p:cNvSpPr>
          <p:nvPr>
            <p:ph type="body" idx="1"/>
          </p:nvPr>
        </p:nvSpPr>
        <p:spPr>
          <a:xfrm>
            <a:off x="3575050" y="273052"/>
            <a:ext cx="5111750" cy="5853112"/>
          </a:xfrm>
          <a:prstGeom prst="rect">
            <a:avLst/>
          </a:prstGeom>
          <a:noFill/>
          <a:ln>
            <a:noFill/>
          </a:ln>
        </p:spPr>
        <p:txBody>
          <a:bodyPr wrap="square"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43" name="Shape 143"/>
          <p:cNvSpPr txBox="1">
            <a:spLocks noGrp="1"/>
          </p:cNvSpPr>
          <p:nvPr>
            <p:ph type="body" idx="2"/>
          </p:nvPr>
        </p:nvSpPr>
        <p:spPr>
          <a:xfrm>
            <a:off x="457202" y="1435101"/>
            <a:ext cx="3008313" cy="4691063"/>
          </a:xfrm>
          <a:prstGeom prst="rect">
            <a:avLst/>
          </a:prstGeom>
          <a:noFill/>
          <a:ln>
            <a:noFill/>
          </a:ln>
        </p:spPr>
        <p:txBody>
          <a:bodyPr wrap="square" lIns="91425" tIns="91425" rIns="91425" bIns="91425" anchor="t" anchorCtr="0"/>
          <a:lstStyle>
            <a:lvl1pPr marL="0" marR="0" lvl="0"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1pPr>
            <a:lvl2pPr marL="457200" marR="0" lvl="1" indent="0" algn="l" rtl="0">
              <a:spcBef>
                <a:spcPts val="240"/>
              </a:spcBef>
              <a:buClr>
                <a:schemeClr val="lt1"/>
              </a:buClr>
              <a:buFont typeface="Arial"/>
              <a:buNone/>
              <a:defRPr sz="1200" b="0" i="0" u="none" strike="noStrike" cap="none">
                <a:solidFill>
                  <a:schemeClr val="lt1"/>
                </a:solidFill>
                <a:latin typeface="Calibri"/>
                <a:ea typeface="Calibri"/>
                <a:cs typeface="Calibri"/>
                <a:sym typeface="Calibri"/>
              </a:defRPr>
            </a:lvl2pPr>
            <a:lvl3pPr marL="914400" marR="0" lvl="2" indent="0" algn="l" rtl="0">
              <a:spcBef>
                <a:spcPts val="200"/>
              </a:spcBef>
              <a:buClr>
                <a:schemeClr val="lt1"/>
              </a:buClr>
              <a:buFont typeface="Arial"/>
              <a:buNone/>
              <a:defRPr sz="1000" b="0" i="0" u="none" strike="noStrike" cap="none">
                <a:solidFill>
                  <a:schemeClr val="lt1"/>
                </a:solidFill>
                <a:latin typeface="Calibri"/>
                <a:ea typeface="Calibri"/>
                <a:cs typeface="Calibri"/>
                <a:sym typeface="Calibri"/>
              </a:defRPr>
            </a:lvl3pPr>
            <a:lvl4pPr marL="1371600" marR="0" lvl="3"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4pPr>
            <a:lvl5pPr marL="1828800" marR="0" lvl="4"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5pPr>
            <a:lvl6pPr marL="2286000" marR="0" lvl="5"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6pPr>
            <a:lvl7pPr marL="2743200" marR="0" lvl="6"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7pPr>
            <a:lvl8pPr marL="3200400" marR="0" lvl="7"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8pPr>
            <a:lvl9pPr marL="3657600" marR="0" lvl="8"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144" name="Shape 144"/>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45" name="Shape 145"/>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46" name="Shape 146"/>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1792288" y="4800600"/>
            <a:ext cx="5486399" cy="566739"/>
          </a:xfrm>
          <a:prstGeom prst="rect">
            <a:avLst/>
          </a:prstGeom>
          <a:noFill/>
          <a:ln>
            <a:noFill/>
          </a:ln>
        </p:spPr>
        <p:txBody>
          <a:bodyPr wrap="square" lIns="91425" tIns="91425" rIns="91425" bIns="91425" anchor="b" anchorCtr="0"/>
          <a:lstStyle>
            <a:lvl1pPr marL="0" marR="0" lvl="0" indent="0" algn="l" rtl="0">
              <a:spcBef>
                <a:spcPts val="0"/>
              </a:spcBef>
              <a:buClr>
                <a:schemeClr val="lt1"/>
              </a:buClr>
              <a:buFont typeface="Calibri"/>
              <a:buNone/>
              <a:defRPr sz="20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9" name="Shape 149"/>
          <p:cNvSpPr>
            <a:spLocks noGrp="1"/>
          </p:cNvSpPr>
          <p:nvPr>
            <p:ph type="pic" idx="2"/>
          </p:nvPr>
        </p:nvSpPr>
        <p:spPr>
          <a:xfrm>
            <a:off x="1792288" y="612775"/>
            <a:ext cx="5486399" cy="4114800"/>
          </a:xfrm>
          <a:prstGeom prst="rect">
            <a:avLst/>
          </a:prstGeom>
          <a:noFill/>
          <a:ln>
            <a:noFill/>
          </a:ln>
        </p:spPr>
        <p:txBody>
          <a:bodyPr wrap="square" lIns="91425" tIns="91425" rIns="91425" bIns="91425" anchor="t" anchorCtr="0"/>
          <a:lstStyle>
            <a:lvl1pPr marL="0" marR="0" lvl="0" indent="0" algn="l" rtl="0">
              <a:spcBef>
                <a:spcPts val="640"/>
              </a:spcBef>
              <a:buClr>
                <a:schemeClr val="lt1"/>
              </a:buClr>
              <a:buFont typeface="Arial"/>
              <a:buNone/>
              <a:defRPr sz="3200" b="0" i="0" u="none" strike="noStrike" cap="none">
                <a:solidFill>
                  <a:schemeClr val="lt1"/>
                </a:solidFill>
                <a:latin typeface="Calibri"/>
                <a:ea typeface="Calibri"/>
                <a:cs typeface="Calibri"/>
                <a:sym typeface="Calibri"/>
              </a:defRPr>
            </a:lvl1pPr>
            <a:lvl2pPr marL="457200" marR="0" lvl="1" indent="0" algn="l" rtl="0">
              <a:spcBef>
                <a:spcPts val="560"/>
              </a:spcBef>
              <a:buClr>
                <a:schemeClr val="lt1"/>
              </a:buClr>
              <a:buFont typeface="Arial"/>
              <a:buNone/>
              <a:defRPr sz="2800" b="0" i="0" u="none" strike="noStrike" cap="none">
                <a:solidFill>
                  <a:schemeClr val="lt1"/>
                </a:solidFill>
                <a:latin typeface="Calibri"/>
                <a:ea typeface="Calibri"/>
                <a:cs typeface="Calibri"/>
                <a:sym typeface="Calibri"/>
              </a:defRPr>
            </a:lvl2pPr>
            <a:lvl3pPr marL="914400" marR="0" lvl="2" indent="0" algn="l" rtl="0">
              <a:spcBef>
                <a:spcPts val="480"/>
              </a:spcBef>
              <a:buClr>
                <a:schemeClr val="lt1"/>
              </a:buClr>
              <a:buFont typeface="Arial"/>
              <a:buNone/>
              <a:defRPr sz="2400" b="0" i="0" u="none" strike="noStrike" cap="none">
                <a:solidFill>
                  <a:schemeClr val="lt1"/>
                </a:solidFill>
                <a:latin typeface="Calibri"/>
                <a:ea typeface="Calibri"/>
                <a:cs typeface="Calibri"/>
                <a:sym typeface="Calibri"/>
              </a:defRPr>
            </a:lvl3pPr>
            <a:lvl4pPr marL="1371600" marR="0" lvl="3"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4pPr>
            <a:lvl5pPr marL="1828800" marR="0" lvl="4"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5pPr>
            <a:lvl6pPr marL="2286000" marR="0" lvl="5"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6pPr>
            <a:lvl7pPr marL="2743200" marR="0" lvl="6"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7pPr>
            <a:lvl8pPr marL="3200400" marR="0" lvl="7"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8pPr>
            <a:lvl9pPr marL="3657600" marR="0" lvl="8"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150" name="Shape 150"/>
          <p:cNvSpPr txBox="1">
            <a:spLocks noGrp="1"/>
          </p:cNvSpPr>
          <p:nvPr>
            <p:ph type="body" idx="1"/>
          </p:nvPr>
        </p:nvSpPr>
        <p:spPr>
          <a:xfrm>
            <a:off x="1792288" y="5367337"/>
            <a:ext cx="5486399" cy="804862"/>
          </a:xfrm>
          <a:prstGeom prst="rect">
            <a:avLst/>
          </a:prstGeom>
          <a:noFill/>
          <a:ln>
            <a:noFill/>
          </a:ln>
        </p:spPr>
        <p:txBody>
          <a:bodyPr wrap="square" lIns="91425" tIns="91425" rIns="91425" bIns="91425" anchor="t" anchorCtr="0"/>
          <a:lstStyle>
            <a:lvl1pPr marL="0" marR="0" lvl="0"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1pPr>
            <a:lvl2pPr marL="457200" marR="0" lvl="1" indent="0" algn="l" rtl="0">
              <a:spcBef>
                <a:spcPts val="240"/>
              </a:spcBef>
              <a:buClr>
                <a:schemeClr val="lt1"/>
              </a:buClr>
              <a:buFont typeface="Arial"/>
              <a:buNone/>
              <a:defRPr sz="1200" b="0" i="0" u="none" strike="noStrike" cap="none">
                <a:solidFill>
                  <a:schemeClr val="lt1"/>
                </a:solidFill>
                <a:latin typeface="Calibri"/>
                <a:ea typeface="Calibri"/>
                <a:cs typeface="Calibri"/>
                <a:sym typeface="Calibri"/>
              </a:defRPr>
            </a:lvl2pPr>
            <a:lvl3pPr marL="914400" marR="0" lvl="2" indent="0" algn="l" rtl="0">
              <a:spcBef>
                <a:spcPts val="200"/>
              </a:spcBef>
              <a:buClr>
                <a:schemeClr val="lt1"/>
              </a:buClr>
              <a:buFont typeface="Arial"/>
              <a:buNone/>
              <a:defRPr sz="1000" b="0" i="0" u="none" strike="noStrike" cap="none">
                <a:solidFill>
                  <a:schemeClr val="lt1"/>
                </a:solidFill>
                <a:latin typeface="Calibri"/>
                <a:ea typeface="Calibri"/>
                <a:cs typeface="Calibri"/>
                <a:sym typeface="Calibri"/>
              </a:defRPr>
            </a:lvl3pPr>
            <a:lvl4pPr marL="1371600" marR="0" lvl="3"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4pPr>
            <a:lvl5pPr marL="1828800" marR="0" lvl="4"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5pPr>
            <a:lvl6pPr marL="2286000" marR="0" lvl="5"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6pPr>
            <a:lvl7pPr marL="2743200" marR="0" lvl="6"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7pPr>
            <a:lvl8pPr marL="3200400" marR="0" lvl="7"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8pPr>
            <a:lvl9pPr marL="3657600" marR="0" lvl="8"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151" name="Shape 151"/>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52" name="Shape 152"/>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53" name="Shape 153"/>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6" name="Shape 156"/>
          <p:cNvSpPr txBox="1">
            <a:spLocks noGrp="1"/>
          </p:cNvSpPr>
          <p:nvPr>
            <p:ph type="body" idx="1"/>
          </p:nvPr>
        </p:nvSpPr>
        <p:spPr>
          <a:xfrm rot="5400000">
            <a:off x="2309018" y="-251617"/>
            <a:ext cx="4525963" cy="8229600"/>
          </a:xfrm>
          <a:prstGeom prst="rect">
            <a:avLst/>
          </a:prstGeom>
          <a:noFill/>
          <a:ln>
            <a:noFill/>
          </a:ln>
        </p:spPr>
        <p:txBody>
          <a:bodyPr wrap="square"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57" name="Shape 157"/>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58" name="Shape 158"/>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59" name="Shape 159"/>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rot="5400000">
            <a:off x="4732337" y="2171701"/>
            <a:ext cx="5851525" cy="2057400"/>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2" name="Shape 162"/>
          <p:cNvSpPr txBox="1">
            <a:spLocks noGrp="1"/>
          </p:cNvSpPr>
          <p:nvPr>
            <p:ph type="body" idx="1"/>
          </p:nvPr>
        </p:nvSpPr>
        <p:spPr>
          <a:xfrm rot="5400000">
            <a:off x="541337" y="190501"/>
            <a:ext cx="5851525" cy="6019799"/>
          </a:xfrm>
          <a:prstGeom prst="rect">
            <a:avLst/>
          </a:prstGeom>
          <a:noFill/>
          <a:ln>
            <a:noFill/>
          </a:ln>
        </p:spPr>
        <p:txBody>
          <a:bodyPr wrap="square"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63" name="Shape 163"/>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64" name="Shape 164"/>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65" name="Shape 165"/>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2"/>
        <p:cNvGrpSpPr/>
        <p:nvPr/>
      </p:nvGrpSpPr>
      <p:grpSpPr>
        <a:xfrm>
          <a:off x="0" y="0"/>
          <a:ext cx="0" cy="0"/>
          <a:chOff x="0" y="0"/>
          <a:chExt cx="0" cy="0"/>
        </a:xfrm>
      </p:grpSpPr>
      <p:sp>
        <p:nvSpPr>
          <p:cNvPr id="173" name="Shape 173"/>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74" name="Shape 174"/>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75" name="Shape 175"/>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6"/>
        <p:cNvGrpSpPr/>
        <p:nvPr/>
      </p:nvGrpSpPr>
      <p:grpSpPr>
        <a:xfrm>
          <a:off x="0" y="0"/>
          <a:ext cx="0" cy="0"/>
          <a:chOff x="0" y="0"/>
          <a:chExt cx="0" cy="0"/>
        </a:xfrm>
      </p:grpSpPr>
      <p:sp>
        <p:nvSpPr>
          <p:cNvPr id="177" name="Shape 177"/>
          <p:cNvSpPr txBox="1">
            <a:spLocks noGrp="1"/>
          </p:cNvSpPr>
          <p:nvPr>
            <p:ph type="ctrTitle"/>
          </p:nvPr>
        </p:nvSpPr>
        <p:spPr>
          <a:xfrm>
            <a:off x="685800" y="2130425"/>
            <a:ext cx="7772400" cy="1470024"/>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8" name="Shape 178"/>
          <p:cNvSpPr txBox="1">
            <a:spLocks noGrp="1"/>
          </p:cNvSpPr>
          <p:nvPr>
            <p:ph type="subTitle" idx="1"/>
          </p:nvPr>
        </p:nvSpPr>
        <p:spPr>
          <a:xfrm>
            <a:off x="1371600" y="3886200"/>
            <a:ext cx="6400799" cy="1752600"/>
          </a:xfrm>
          <a:prstGeom prst="rect">
            <a:avLst/>
          </a:prstGeom>
          <a:noFill/>
          <a:ln>
            <a:noFill/>
          </a:ln>
        </p:spPr>
        <p:txBody>
          <a:bodyPr wrap="square" lIns="91425" tIns="91425" rIns="91425" bIns="91425" anchor="t" anchorCtr="0"/>
          <a:lstStyle>
            <a:lvl1pPr marL="0" marR="0" lvl="0" indent="0" algn="ctr" rtl="0">
              <a:spcBef>
                <a:spcPts val="640"/>
              </a:spcBef>
              <a:buClr>
                <a:schemeClr val="lt1"/>
              </a:buClr>
              <a:buFont typeface="Arial"/>
              <a:buNone/>
              <a:defRPr sz="3200" b="0" i="0" u="none" strike="noStrike" cap="none">
                <a:solidFill>
                  <a:schemeClr val="lt1"/>
                </a:solidFill>
                <a:latin typeface="Calibri"/>
                <a:ea typeface="Calibri"/>
                <a:cs typeface="Calibri"/>
                <a:sym typeface="Calibri"/>
              </a:defRPr>
            </a:lvl1pPr>
            <a:lvl2pPr marL="457200" marR="0" lvl="1" indent="0" algn="ctr" rtl="0">
              <a:spcBef>
                <a:spcPts val="560"/>
              </a:spcBef>
              <a:buClr>
                <a:schemeClr val="lt1"/>
              </a:buClr>
              <a:buFont typeface="Arial"/>
              <a:buNone/>
              <a:defRPr sz="2800" b="0" i="0" u="none" strike="noStrike" cap="none">
                <a:solidFill>
                  <a:schemeClr val="lt1"/>
                </a:solidFill>
                <a:latin typeface="Calibri"/>
                <a:ea typeface="Calibri"/>
                <a:cs typeface="Calibri"/>
                <a:sym typeface="Calibri"/>
              </a:defRPr>
            </a:lvl2pPr>
            <a:lvl3pPr marL="914400" marR="0" lvl="2" indent="0" algn="ctr" rtl="0">
              <a:spcBef>
                <a:spcPts val="480"/>
              </a:spcBef>
              <a:buClr>
                <a:schemeClr val="lt1"/>
              </a:buClr>
              <a:buFont typeface="Arial"/>
              <a:buNone/>
              <a:defRPr sz="2400" b="0" i="0" u="none" strike="noStrike" cap="none">
                <a:solidFill>
                  <a:schemeClr val="lt1"/>
                </a:solidFill>
                <a:latin typeface="Calibri"/>
                <a:ea typeface="Calibri"/>
                <a:cs typeface="Calibri"/>
                <a:sym typeface="Calibri"/>
              </a:defRPr>
            </a:lvl3pPr>
            <a:lvl4pPr marL="1371600" marR="0" lvl="3"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4pPr>
            <a:lvl5pPr marL="1828800" marR="0" lvl="4"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5pPr>
            <a:lvl6pPr marL="2286000" marR="0" lvl="5"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6pPr>
            <a:lvl7pPr marL="2743200" marR="0" lvl="6"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7pPr>
            <a:lvl8pPr marL="3200400" marR="0" lvl="7"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8pPr>
            <a:lvl9pPr marL="3657600" marR="0" lvl="8"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179" name="Shape 179"/>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80" name="Shape 180"/>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81" name="Shape 181"/>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4" name="Shape 184"/>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85" name="Shape 185"/>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86" name="Shape 186"/>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87" name="Shape 187"/>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722312" y="4406901"/>
            <a:ext cx="7772400" cy="1362075"/>
          </a:xfrm>
          <a:prstGeom prst="rect">
            <a:avLst/>
          </a:prstGeom>
          <a:noFill/>
          <a:ln>
            <a:noFill/>
          </a:ln>
        </p:spPr>
        <p:txBody>
          <a:bodyPr wrap="square" lIns="91425" tIns="91425" rIns="91425" bIns="91425" anchor="t" anchorCtr="0"/>
          <a:lstStyle>
            <a:lvl1pPr marL="0" marR="0" lvl="0" indent="0" algn="l" rtl="0">
              <a:spcBef>
                <a:spcPts val="0"/>
              </a:spcBef>
              <a:buClr>
                <a:schemeClr val="lt1"/>
              </a:buClr>
              <a:buFont typeface="Calibri"/>
              <a:buNone/>
              <a:defRPr sz="40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0" name="Shape 190"/>
          <p:cNvSpPr txBox="1">
            <a:spLocks noGrp="1"/>
          </p:cNvSpPr>
          <p:nvPr>
            <p:ph type="body" idx="1"/>
          </p:nvPr>
        </p:nvSpPr>
        <p:spPr>
          <a:xfrm>
            <a:off x="722312" y="2906713"/>
            <a:ext cx="7772400" cy="1500187"/>
          </a:xfrm>
          <a:prstGeom prst="rect">
            <a:avLst/>
          </a:prstGeom>
          <a:noFill/>
          <a:ln>
            <a:noFill/>
          </a:ln>
        </p:spPr>
        <p:txBody>
          <a:bodyPr wrap="square" lIns="91425" tIns="91425" rIns="91425" bIns="91425" anchor="b" anchorCtr="0"/>
          <a:lstStyle>
            <a:lvl1pPr marL="0" marR="0" lvl="0"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1pPr>
            <a:lvl2pPr marL="457200" marR="0" lvl="1" indent="0" algn="l" rtl="0">
              <a:spcBef>
                <a:spcPts val="360"/>
              </a:spcBef>
              <a:buClr>
                <a:schemeClr val="lt1"/>
              </a:buClr>
              <a:buFont typeface="Arial"/>
              <a:buNone/>
              <a:defRPr sz="1800" b="0" i="0" u="none" strike="noStrike" cap="none">
                <a:solidFill>
                  <a:schemeClr val="lt1"/>
                </a:solidFill>
                <a:latin typeface="Calibri"/>
                <a:ea typeface="Calibri"/>
                <a:cs typeface="Calibri"/>
                <a:sym typeface="Calibri"/>
              </a:defRPr>
            </a:lvl2pPr>
            <a:lvl3pPr marL="914400" marR="0" lvl="2" indent="0" algn="l" rtl="0">
              <a:spcBef>
                <a:spcPts val="320"/>
              </a:spcBef>
              <a:buClr>
                <a:schemeClr val="lt1"/>
              </a:buClr>
              <a:buFont typeface="Arial"/>
              <a:buNone/>
              <a:defRPr sz="1600" b="0" i="0" u="none" strike="noStrike" cap="none">
                <a:solidFill>
                  <a:schemeClr val="lt1"/>
                </a:solidFill>
                <a:latin typeface="Calibri"/>
                <a:ea typeface="Calibri"/>
                <a:cs typeface="Calibri"/>
                <a:sym typeface="Calibri"/>
              </a:defRPr>
            </a:lvl3pPr>
            <a:lvl4pPr marL="1371600" marR="0" lvl="3"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4pPr>
            <a:lvl5pPr marL="1828800" marR="0" lvl="4"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5pPr>
            <a:lvl6pPr marL="2286000" marR="0" lvl="5"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6pPr>
            <a:lvl7pPr marL="2743200" marR="0" lvl="6"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7pPr>
            <a:lvl8pPr marL="3200400" marR="0" lvl="7"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8pPr>
            <a:lvl9pPr marL="3657600" marR="0" lvl="8"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191" name="Shape 191"/>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92" name="Shape 192"/>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93" name="Shape 193"/>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6" name="Shape 196"/>
          <p:cNvSpPr txBox="1">
            <a:spLocks noGrp="1"/>
          </p:cNvSpPr>
          <p:nvPr>
            <p:ph type="body" idx="1"/>
          </p:nvPr>
        </p:nvSpPr>
        <p:spPr>
          <a:xfrm>
            <a:off x="457200" y="1600200"/>
            <a:ext cx="4038599"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1pPr>
            <a:lvl2pPr marL="742950" marR="0" lvl="1" indent="-13335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2pPr>
            <a:lvl3pPr marL="1143000" marR="0" lvl="2"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3pPr>
            <a:lvl4pPr marL="1600200" marR="0" lvl="3"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4pPr>
            <a:lvl5pPr marL="2057400" marR="0" lvl="4"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5pPr>
            <a:lvl6pPr marL="2514600" marR="0" lvl="5"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6pPr>
            <a:lvl7pPr marL="2971800" marR="0" lvl="6"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7pPr>
            <a:lvl8pPr marL="3429000" marR="0" lvl="7"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8pPr>
            <a:lvl9pPr marL="3886200" marR="0" lvl="8"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97" name="Shape 197"/>
          <p:cNvSpPr txBox="1">
            <a:spLocks noGrp="1"/>
          </p:cNvSpPr>
          <p:nvPr>
            <p:ph type="body" idx="2"/>
          </p:nvPr>
        </p:nvSpPr>
        <p:spPr>
          <a:xfrm>
            <a:off x="4648200" y="1600200"/>
            <a:ext cx="4038599"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1pPr>
            <a:lvl2pPr marL="742950" marR="0" lvl="1" indent="-13335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2pPr>
            <a:lvl3pPr marL="1143000" marR="0" lvl="2"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3pPr>
            <a:lvl4pPr marL="1600200" marR="0" lvl="3"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4pPr>
            <a:lvl5pPr marL="2057400" marR="0" lvl="4"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5pPr>
            <a:lvl6pPr marL="2514600" marR="0" lvl="5"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6pPr>
            <a:lvl7pPr marL="2971800" marR="0" lvl="6"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7pPr>
            <a:lvl8pPr marL="3429000" marR="0" lvl="7"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8pPr>
            <a:lvl9pPr marL="3886200" marR="0" lvl="8"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98" name="Shape 198"/>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99" name="Shape 199"/>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00" name="Shape 200"/>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Arial"/>
                <a:ea typeface="Arial"/>
                <a:cs typeface="Arial"/>
                <a:sym typeface="Arial"/>
              </a:rPr>
              <a:t>‹#›</a:t>
            </a:fld>
            <a:endParaRPr lang="en-US" sz="1200">
              <a:solidFill>
                <a:srgbClr val="888888"/>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3" name="Shape 203"/>
          <p:cNvSpPr txBox="1">
            <a:spLocks noGrp="1"/>
          </p:cNvSpPr>
          <p:nvPr>
            <p:ph type="body" idx="1"/>
          </p:nvPr>
        </p:nvSpPr>
        <p:spPr>
          <a:xfrm>
            <a:off x="457200" y="1535112"/>
            <a:ext cx="4040187" cy="639762"/>
          </a:xfrm>
          <a:prstGeom prst="rect">
            <a:avLst/>
          </a:prstGeom>
          <a:noFill/>
          <a:ln>
            <a:noFill/>
          </a:ln>
        </p:spPr>
        <p:txBody>
          <a:bodyPr wrap="square" lIns="91425" tIns="91425" rIns="91425" bIns="91425" anchor="b" anchorCtr="0"/>
          <a:lstStyle>
            <a:lvl1pPr marL="0" marR="0" lvl="0" indent="0" algn="l" rtl="0">
              <a:spcBef>
                <a:spcPts val="480"/>
              </a:spcBef>
              <a:buClr>
                <a:schemeClr val="lt1"/>
              </a:buClr>
              <a:buFont typeface="Arial"/>
              <a:buNone/>
              <a:defRPr sz="2400" b="1" i="0" u="none" strike="noStrike" cap="none">
                <a:solidFill>
                  <a:schemeClr val="lt1"/>
                </a:solidFill>
                <a:latin typeface="Calibri"/>
                <a:ea typeface="Calibri"/>
                <a:cs typeface="Calibri"/>
                <a:sym typeface="Calibri"/>
              </a:defRPr>
            </a:lvl1pPr>
            <a:lvl2pPr marL="457200" marR="0" lvl="1" indent="0" algn="l" rtl="0">
              <a:spcBef>
                <a:spcPts val="400"/>
              </a:spcBef>
              <a:buClr>
                <a:schemeClr val="lt1"/>
              </a:buClr>
              <a:buFont typeface="Arial"/>
              <a:buNone/>
              <a:defRPr sz="2000" b="1" i="0" u="none" strike="noStrike" cap="none">
                <a:solidFill>
                  <a:schemeClr val="lt1"/>
                </a:solidFill>
                <a:latin typeface="Calibri"/>
                <a:ea typeface="Calibri"/>
                <a:cs typeface="Calibri"/>
                <a:sym typeface="Calibri"/>
              </a:defRPr>
            </a:lvl2pPr>
            <a:lvl3pPr marL="914400" marR="0" lvl="2" indent="0" algn="l" rtl="0">
              <a:spcBef>
                <a:spcPts val="360"/>
              </a:spcBef>
              <a:buClr>
                <a:schemeClr val="lt1"/>
              </a:buClr>
              <a:buFont typeface="Arial"/>
              <a:buNone/>
              <a:defRPr sz="1800" b="1" i="0" u="none" strike="noStrike" cap="none">
                <a:solidFill>
                  <a:schemeClr val="lt1"/>
                </a:solidFill>
                <a:latin typeface="Calibri"/>
                <a:ea typeface="Calibri"/>
                <a:cs typeface="Calibri"/>
                <a:sym typeface="Calibri"/>
              </a:defRPr>
            </a:lvl3pPr>
            <a:lvl4pPr marL="1371600" marR="0" lvl="3"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4pPr>
            <a:lvl5pPr marL="1828800" marR="0" lvl="4"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5pPr>
            <a:lvl6pPr marL="2286000" marR="0" lvl="5"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6pPr>
            <a:lvl7pPr marL="2743200" marR="0" lvl="6"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7pPr>
            <a:lvl8pPr marL="3200400" marR="0" lvl="7"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8pPr>
            <a:lvl9pPr marL="3657600" marR="0" lvl="8"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204" name="Shape 204"/>
          <p:cNvSpPr txBox="1">
            <a:spLocks noGrp="1"/>
          </p:cNvSpPr>
          <p:nvPr>
            <p:ph type="body" idx="2"/>
          </p:nvPr>
        </p:nvSpPr>
        <p:spPr>
          <a:xfrm>
            <a:off x="457200" y="2174875"/>
            <a:ext cx="4040187" cy="3951287"/>
          </a:xfrm>
          <a:prstGeom prst="rect">
            <a:avLst/>
          </a:prstGeom>
          <a:noFill/>
          <a:ln>
            <a:noFill/>
          </a:ln>
        </p:spPr>
        <p:txBody>
          <a:bodyPr wrap="square" lIns="91425" tIns="91425" rIns="91425" bIns="91425" anchor="t" anchorCtr="0"/>
          <a:lstStyle>
            <a:lvl1pPr marL="342900" marR="0" lvl="0" indent="-1905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1pPr>
            <a:lvl2pPr marL="742950" marR="0" lvl="1" indent="-15875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2pPr>
            <a:lvl3pPr marL="1143000" marR="0" lvl="2"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3pPr>
            <a:lvl4pPr marL="1600200" marR="0" lvl="3"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4pPr>
            <a:lvl5pPr marL="2057400" marR="0" lvl="4"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5pPr>
            <a:lvl6pPr marL="2514600" marR="0" lvl="5"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6pPr>
            <a:lvl7pPr marL="2971800" marR="0" lvl="6"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7pPr>
            <a:lvl8pPr marL="3429000" marR="0" lvl="7"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8pPr>
            <a:lvl9pPr marL="3886200" marR="0" lvl="8"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205" name="Shape 205"/>
          <p:cNvSpPr txBox="1">
            <a:spLocks noGrp="1"/>
          </p:cNvSpPr>
          <p:nvPr>
            <p:ph type="body" idx="3"/>
          </p:nvPr>
        </p:nvSpPr>
        <p:spPr>
          <a:xfrm>
            <a:off x="4645026" y="1535112"/>
            <a:ext cx="4041774" cy="639762"/>
          </a:xfrm>
          <a:prstGeom prst="rect">
            <a:avLst/>
          </a:prstGeom>
          <a:noFill/>
          <a:ln>
            <a:noFill/>
          </a:ln>
        </p:spPr>
        <p:txBody>
          <a:bodyPr wrap="square" lIns="91425" tIns="91425" rIns="91425" bIns="91425" anchor="b" anchorCtr="0"/>
          <a:lstStyle>
            <a:lvl1pPr marL="0" marR="0" lvl="0" indent="0" algn="l" rtl="0">
              <a:spcBef>
                <a:spcPts val="480"/>
              </a:spcBef>
              <a:buClr>
                <a:schemeClr val="lt1"/>
              </a:buClr>
              <a:buFont typeface="Arial"/>
              <a:buNone/>
              <a:defRPr sz="2400" b="1" i="0" u="none" strike="noStrike" cap="none">
                <a:solidFill>
                  <a:schemeClr val="lt1"/>
                </a:solidFill>
                <a:latin typeface="Calibri"/>
                <a:ea typeface="Calibri"/>
                <a:cs typeface="Calibri"/>
                <a:sym typeface="Calibri"/>
              </a:defRPr>
            </a:lvl1pPr>
            <a:lvl2pPr marL="457200" marR="0" lvl="1" indent="0" algn="l" rtl="0">
              <a:spcBef>
                <a:spcPts val="400"/>
              </a:spcBef>
              <a:buClr>
                <a:schemeClr val="lt1"/>
              </a:buClr>
              <a:buFont typeface="Arial"/>
              <a:buNone/>
              <a:defRPr sz="2000" b="1" i="0" u="none" strike="noStrike" cap="none">
                <a:solidFill>
                  <a:schemeClr val="lt1"/>
                </a:solidFill>
                <a:latin typeface="Calibri"/>
                <a:ea typeface="Calibri"/>
                <a:cs typeface="Calibri"/>
                <a:sym typeface="Calibri"/>
              </a:defRPr>
            </a:lvl2pPr>
            <a:lvl3pPr marL="914400" marR="0" lvl="2" indent="0" algn="l" rtl="0">
              <a:spcBef>
                <a:spcPts val="360"/>
              </a:spcBef>
              <a:buClr>
                <a:schemeClr val="lt1"/>
              </a:buClr>
              <a:buFont typeface="Arial"/>
              <a:buNone/>
              <a:defRPr sz="1800" b="1" i="0" u="none" strike="noStrike" cap="none">
                <a:solidFill>
                  <a:schemeClr val="lt1"/>
                </a:solidFill>
                <a:latin typeface="Calibri"/>
                <a:ea typeface="Calibri"/>
                <a:cs typeface="Calibri"/>
                <a:sym typeface="Calibri"/>
              </a:defRPr>
            </a:lvl3pPr>
            <a:lvl4pPr marL="1371600" marR="0" lvl="3"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4pPr>
            <a:lvl5pPr marL="1828800" marR="0" lvl="4"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5pPr>
            <a:lvl6pPr marL="2286000" marR="0" lvl="5"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6pPr>
            <a:lvl7pPr marL="2743200" marR="0" lvl="6"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7pPr>
            <a:lvl8pPr marL="3200400" marR="0" lvl="7"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8pPr>
            <a:lvl9pPr marL="3657600" marR="0" lvl="8"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206" name="Shape 206"/>
          <p:cNvSpPr txBox="1">
            <a:spLocks noGrp="1"/>
          </p:cNvSpPr>
          <p:nvPr>
            <p:ph type="body" idx="4"/>
          </p:nvPr>
        </p:nvSpPr>
        <p:spPr>
          <a:xfrm>
            <a:off x="4645026" y="2174875"/>
            <a:ext cx="4041774" cy="3951287"/>
          </a:xfrm>
          <a:prstGeom prst="rect">
            <a:avLst/>
          </a:prstGeom>
          <a:noFill/>
          <a:ln>
            <a:noFill/>
          </a:ln>
        </p:spPr>
        <p:txBody>
          <a:bodyPr wrap="square" lIns="91425" tIns="91425" rIns="91425" bIns="91425" anchor="t" anchorCtr="0"/>
          <a:lstStyle>
            <a:lvl1pPr marL="342900" marR="0" lvl="0" indent="-1905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1pPr>
            <a:lvl2pPr marL="742950" marR="0" lvl="1" indent="-15875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2pPr>
            <a:lvl3pPr marL="1143000" marR="0" lvl="2"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3pPr>
            <a:lvl4pPr marL="1600200" marR="0" lvl="3"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4pPr>
            <a:lvl5pPr marL="2057400" marR="0" lvl="4"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5pPr>
            <a:lvl6pPr marL="2514600" marR="0" lvl="5"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6pPr>
            <a:lvl7pPr marL="2971800" marR="0" lvl="6"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7pPr>
            <a:lvl8pPr marL="3429000" marR="0" lvl="7"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8pPr>
            <a:lvl9pPr marL="3886200" marR="0" lvl="8"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207" name="Shape 207"/>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08" name="Shape 208"/>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09" name="Shape 209"/>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2" name="Shape 212"/>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13" name="Shape 213"/>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14" name="Shape 214"/>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2" y="273048"/>
            <a:ext cx="3008313" cy="1162050"/>
          </a:xfrm>
          <a:prstGeom prst="rect">
            <a:avLst/>
          </a:prstGeom>
          <a:noFill/>
          <a:ln>
            <a:noFill/>
          </a:ln>
        </p:spPr>
        <p:txBody>
          <a:bodyPr wrap="square" lIns="91425" tIns="91425" rIns="91425" bIns="91425" anchor="b" anchorCtr="0"/>
          <a:lstStyle>
            <a:lvl1pPr marL="0" marR="0" lvl="0" indent="0" algn="l" rtl="0">
              <a:spcBef>
                <a:spcPts val="0"/>
              </a:spcBef>
              <a:buClr>
                <a:schemeClr val="lt1"/>
              </a:buClr>
              <a:buFont typeface="Calibri"/>
              <a:buNone/>
              <a:defRPr sz="20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7" name="Shape 217"/>
          <p:cNvSpPr txBox="1">
            <a:spLocks noGrp="1"/>
          </p:cNvSpPr>
          <p:nvPr>
            <p:ph type="body" idx="1"/>
          </p:nvPr>
        </p:nvSpPr>
        <p:spPr>
          <a:xfrm>
            <a:off x="3575050" y="273052"/>
            <a:ext cx="5111750" cy="5853112"/>
          </a:xfrm>
          <a:prstGeom prst="rect">
            <a:avLst/>
          </a:prstGeom>
          <a:noFill/>
          <a:ln>
            <a:noFill/>
          </a:ln>
        </p:spPr>
        <p:txBody>
          <a:bodyPr wrap="square"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18" name="Shape 218"/>
          <p:cNvSpPr txBox="1">
            <a:spLocks noGrp="1"/>
          </p:cNvSpPr>
          <p:nvPr>
            <p:ph type="body" idx="2"/>
          </p:nvPr>
        </p:nvSpPr>
        <p:spPr>
          <a:xfrm>
            <a:off x="457202" y="1435101"/>
            <a:ext cx="3008313" cy="4691063"/>
          </a:xfrm>
          <a:prstGeom prst="rect">
            <a:avLst/>
          </a:prstGeom>
          <a:noFill/>
          <a:ln>
            <a:noFill/>
          </a:ln>
        </p:spPr>
        <p:txBody>
          <a:bodyPr wrap="square" lIns="91425" tIns="91425" rIns="91425" bIns="91425" anchor="t" anchorCtr="0"/>
          <a:lstStyle>
            <a:lvl1pPr marL="0" marR="0" lvl="0"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1pPr>
            <a:lvl2pPr marL="457200" marR="0" lvl="1" indent="0" algn="l" rtl="0">
              <a:spcBef>
                <a:spcPts val="240"/>
              </a:spcBef>
              <a:buClr>
                <a:schemeClr val="lt1"/>
              </a:buClr>
              <a:buFont typeface="Arial"/>
              <a:buNone/>
              <a:defRPr sz="1200" b="0" i="0" u="none" strike="noStrike" cap="none">
                <a:solidFill>
                  <a:schemeClr val="lt1"/>
                </a:solidFill>
                <a:latin typeface="Calibri"/>
                <a:ea typeface="Calibri"/>
                <a:cs typeface="Calibri"/>
                <a:sym typeface="Calibri"/>
              </a:defRPr>
            </a:lvl2pPr>
            <a:lvl3pPr marL="914400" marR="0" lvl="2" indent="0" algn="l" rtl="0">
              <a:spcBef>
                <a:spcPts val="200"/>
              </a:spcBef>
              <a:buClr>
                <a:schemeClr val="lt1"/>
              </a:buClr>
              <a:buFont typeface="Arial"/>
              <a:buNone/>
              <a:defRPr sz="1000" b="0" i="0" u="none" strike="noStrike" cap="none">
                <a:solidFill>
                  <a:schemeClr val="lt1"/>
                </a:solidFill>
                <a:latin typeface="Calibri"/>
                <a:ea typeface="Calibri"/>
                <a:cs typeface="Calibri"/>
                <a:sym typeface="Calibri"/>
              </a:defRPr>
            </a:lvl3pPr>
            <a:lvl4pPr marL="1371600" marR="0" lvl="3"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4pPr>
            <a:lvl5pPr marL="1828800" marR="0" lvl="4"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5pPr>
            <a:lvl6pPr marL="2286000" marR="0" lvl="5"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6pPr>
            <a:lvl7pPr marL="2743200" marR="0" lvl="6"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7pPr>
            <a:lvl8pPr marL="3200400" marR="0" lvl="7"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8pPr>
            <a:lvl9pPr marL="3657600" marR="0" lvl="8"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219" name="Shape 219"/>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20" name="Shape 220"/>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21" name="Shape 221"/>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1792288" y="4800600"/>
            <a:ext cx="5486399" cy="566739"/>
          </a:xfrm>
          <a:prstGeom prst="rect">
            <a:avLst/>
          </a:prstGeom>
          <a:noFill/>
          <a:ln>
            <a:noFill/>
          </a:ln>
        </p:spPr>
        <p:txBody>
          <a:bodyPr wrap="square" lIns="91425" tIns="91425" rIns="91425" bIns="91425" anchor="b" anchorCtr="0"/>
          <a:lstStyle>
            <a:lvl1pPr marL="0" marR="0" lvl="0" indent="0" algn="l" rtl="0">
              <a:spcBef>
                <a:spcPts val="0"/>
              </a:spcBef>
              <a:buClr>
                <a:schemeClr val="lt1"/>
              </a:buClr>
              <a:buFont typeface="Calibri"/>
              <a:buNone/>
              <a:defRPr sz="20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4" name="Shape 224"/>
          <p:cNvSpPr>
            <a:spLocks noGrp="1"/>
          </p:cNvSpPr>
          <p:nvPr>
            <p:ph type="pic" idx="2"/>
          </p:nvPr>
        </p:nvSpPr>
        <p:spPr>
          <a:xfrm>
            <a:off x="1792288" y="612775"/>
            <a:ext cx="5486399" cy="4114800"/>
          </a:xfrm>
          <a:prstGeom prst="rect">
            <a:avLst/>
          </a:prstGeom>
          <a:noFill/>
          <a:ln>
            <a:noFill/>
          </a:ln>
        </p:spPr>
        <p:txBody>
          <a:bodyPr wrap="square" lIns="91425" tIns="91425" rIns="91425" bIns="91425" anchor="t" anchorCtr="0"/>
          <a:lstStyle>
            <a:lvl1pPr marL="0" marR="0" lvl="0" indent="0" algn="l" rtl="0">
              <a:spcBef>
                <a:spcPts val="640"/>
              </a:spcBef>
              <a:buClr>
                <a:schemeClr val="lt1"/>
              </a:buClr>
              <a:buFont typeface="Arial"/>
              <a:buNone/>
              <a:defRPr sz="3200" b="0" i="0" u="none" strike="noStrike" cap="none">
                <a:solidFill>
                  <a:schemeClr val="lt1"/>
                </a:solidFill>
                <a:latin typeface="Calibri"/>
                <a:ea typeface="Calibri"/>
                <a:cs typeface="Calibri"/>
                <a:sym typeface="Calibri"/>
              </a:defRPr>
            </a:lvl1pPr>
            <a:lvl2pPr marL="457200" marR="0" lvl="1" indent="0" algn="l" rtl="0">
              <a:spcBef>
                <a:spcPts val="560"/>
              </a:spcBef>
              <a:buClr>
                <a:schemeClr val="lt1"/>
              </a:buClr>
              <a:buFont typeface="Arial"/>
              <a:buNone/>
              <a:defRPr sz="2800" b="0" i="0" u="none" strike="noStrike" cap="none">
                <a:solidFill>
                  <a:schemeClr val="lt1"/>
                </a:solidFill>
                <a:latin typeface="Calibri"/>
                <a:ea typeface="Calibri"/>
                <a:cs typeface="Calibri"/>
                <a:sym typeface="Calibri"/>
              </a:defRPr>
            </a:lvl2pPr>
            <a:lvl3pPr marL="914400" marR="0" lvl="2" indent="0" algn="l" rtl="0">
              <a:spcBef>
                <a:spcPts val="480"/>
              </a:spcBef>
              <a:buClr>
                <a:schemeClr val="lt1"/>
              </a:buClr>
              <a:buFont typeface="Arial"/>
              <a:buNone/>
              <a:defRPr sz="2400" b="0" i="0" u="none" strike="noStrike" cap="none">
                <a:solidFill>
                  <a:schemeClr val="lt1"/>
                </a:solidFill>
                <a:latin typeface="Calibri"/>
                <a:ea typeface="Calibri"/>
                <a:cs typeface="Calibri"/>
                <a:sym typeface="Calibri"/>
              </a:defRPr>
            </a:lvl3pPr>
            <a:lvl4pPr marL="1371600" marR="0" lvl="3"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4pPr>
            <a:lvl5pPr marL="1828800" marR="0" lvl="4"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5pPr>
            <a:lvl6pPr marL="2286000" marR="0" lvl="5"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6pPr>
            <a:lvl7pPr marL="2743200" marR="0" lvl="6"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7pPr>
            <a:lvl8pPr marL="3200400" marR="0" lvl="7"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8pPr>
            <a:lvl9pPr marL="3657600" marR="0" lvl="8"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225" name="Shape 225"/>
          <p:cNvSpPr txBox="1">
            <a:spLocks noGrp="1"/>
          </p:cNvSpPr>
          <p:nvPr>
            <p:ph type="body" idx="1"/>
          </p:nvPr>
        </p:nvSpPr>
        <p:spPr>
          <a:xfrm>
            <a:off x="1792288" y="5367337"/>
            <a:ext cx="5486399" cy="804862"/>
          </a:xfrm>
          <a:prstGeom prst="rect">
            <a:avLst/>
          </a:prstGeom>
          <a:noFill/>
          <a:ln>
            <a:noFill/>
          </a:ln>
        </p:spPr>
        <p:txBody>
          <a:bodyPr wrap="square" lIns="91425" tIns="91425" rIns="91425" bIns="91425" anchor="t" anchorCtr="0"/>
          <a:lstStyle>
            <a:lvl1pPr marL="0" marR="0" lvl="0"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1pPr>
            <a:lvl2pPr marL="457200" marR="0" lvl="1" indent="0" algn="l" rtl="0">
              <a:spcBef>
                <a:spcPts val="240"/>
              </a:spcBef>
              <a:buClr>
                <a:schemeClr val="lt1"/>
              </a:buClr>
              <a:buFont typeface="Arial"/>
              <a:buNone/>
              <a:defRPr sz="1200" b="0" i="0" u="none" strike="noStrike" cap="none">
                <a:solidFill>
                  <a:schemeClr val="lt1"/>
                </a:solidFill>
                <a:latin typeface="Calibri"/>
                <a:ea typeface="Calibri"/>
                <a:cs typeface="Calibri"/>
                <a:sym typeface="Calibri"/>
              </a:defRPr>
            </a:lvl2pPr>
            <a:lvl3pPr marL="914400" marR="0" lvl="2" indent="0" algn="l" rtl="0">
              <a:spcBef>
                <a:spcPts val="200"/>
              </a:spcBef>
              <a:buClr>
                <a:schemeClr val="lt1"/>
              </a:buClr>
              <a:buFont typeface="Arial"/>
              <a:buNone/>
              <a:defRPr sz="1000" b="0" i="0" u="none" strike="noStrike" cap="none">
                <a:solidFill>
                  <a:schemeClr val="lt1"/>
                </a:solidFill>
                <a:latin typeface="Calibri"/>
                <a:ea typeface="Calibri"/>
                <a:cs typeface="Calibri"/>
                <a:sym typeface="Calibri"/>
              </a:defRPr>
            </a:lvl3pPr>
            <a:lvl4pPr marL="1371600" marR="0" lvl="3"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4pPr>
            <a:lvl5pPr marL="1828800" marR="0" lvl="4"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5pPr>
            <a:lvl6pPr marL="2286000" marR="0" lvl="5"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6pPr>
            <a:lvl7pPr marL="2743200" marR="0" lvl="6"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7pPr>
            <a:lvl8pPr marL="3200400" marR="0" lvl="7"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8pPr>
            <a:lvl9pPr marL="3657600" marR="0" lvl="8"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226" name="Shape 226"/>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27" name="Shape 227"/>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28" name="Shape 228"/>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1" name="Shape 231"/>
          <p:cNvSpPr txBox="1">
            <a:spLocks noGrp="1"/>
          </p:cNvSpPr>
          <p:nvPr>
            <p:ph type="body" idx="1"/>
          </p:nvPr>
        </p:nvSpPr>
        <p:spPr>
          <a:xfrm rot="5400000">
            <a:off x="2309018" y="-251617"/>
            <a:ext cx="4525963" cy="8229600"/>
          </a:xfrm>
          <a:prstGeom prst="rect">
            <a:avLst/>
          </a:prstGeom>
          <a:noFill/>
          <a:ln>
            <a:noFill/>
          </a:ln>
        </p:spPr>
        <p:txBody>
          <a:bodyPr wrap="square"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32" name="Shape 232"/>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33" name="Shape 233"/>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34" name="Shape 234"/>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rot="5400000">
            <a:off x="4732337" y="2171701"/>
            <a:ext cx="5851525" cy="2057400"/>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7" name="Shape 237"/>
          <p:cNvSpPr txBox="1">
            <a:spLocks noGrp="1"/>
          </p:cNvSpPr>
          <p:nvPr>
            <p:ph type="body" idx="1"/>
          </p:nvPr>
        </p:nvSpPr>
        <p:spPr>
          <a:xfrm rot="5400000">
            <a:off x="541337" y="190501"/>
            <a:ext cx="5851525" cy="6019799"/>
          </a:xfrm>
          <a:prstGeom prst="rect">
            <a:avLst/>
          </a:prstGeom>
          <a:noFill/>
          <a:ln>
            <a:noFill/>
          </a:ln>
        </p:spPr>
        <p:txBody>
          <a:bodyPr wrap="square"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38" name="Shape 238"/>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39" name="Shape 239"/>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40" name="Shape 240"/>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9" name="Shape 249"/>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0" name="Shape 250"/>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1" name="Shape 251"/>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2" name="Shape 252"/>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53"/>
        <p:cNvGrpSpPr/>
        <p:nvPr/>
      </p:nvGrpSpPr>
      <p:grpSpPr>
        <a:xfrm>
          <a:off x="0" y="0"/>
          <a:ext cx="0" cy="0"/>
          <a:chOff x="0" y="0"/>
          <a:chExt cx="0" cy="0"/>
        </a:xfrm>
      </p:grpSpPr>
      <p:sp>
        <p:nvSpPr>
          <p:cNvPr id="254" name="Shape 254"/>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5" name="Shape 255"/>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6" name="Shape 256"/>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57"/>
        <p:cNvGrpSpPr/>
        <p:nvPr/>
      </p:nvGrpSpPr>
      <p:grpSpPr>
        <a:xfrm>
          <a:off x="0" y="0"/>
          <a:ext cx="0" cy="0"/>
          <a:chOff x="0" y="0"/>
          <a:chExt cx="0" cy="0"/>
        </a:xfrm>
      </p:grpSpPr>
      <p:sp>
        <p:nvSpPr>
          <p:cNvPr id="258" name="Shape 258"/>
          <p:cNvSpPr txBox="1">
            <a:spLocks noGrp="1"/>
          </p:cNvSpPr>
          <p:nvPr>
            <p:ph type="ctrTitle"/>
          </p:nvPr>
        </p:nvSpPr>
        <p:spPr>
          <a:xfrm>
            <a:off x="685800" y="2130425"/>
            <a:ext cx="7772400" cy="1470024"/>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9" name="Shape 259"/>
          <p:cNvSpPr txBox="1">
            <a:spLocks noGrp="1"/>
          </p:cNvSpPr>
          <p:nvPr>
            <p:ph type="subTitle" idx="1"/>
          </p:nvPr>
        </p:nvSpPr>
        <p:spPr>
          <a:xfrm>
            <a:off x="1371600" y="3886200"/>
            <a:ext cx="6400799" cy="1752600"/>
          </a:xfrm>
          <a:prstGeom prst="rect">
            <a:avLst/>
          </a:prstGeom>
          <a:noFill/>
          <a:ln>
            <a:noFill/>
          </a:ln>
        </p:spPr>
        <p:txBody>
          <a:bodyPr wrap="square"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60" name="Shape 260"/>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1" name="Shape 261"/>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2" name="Shape 262"/>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722312" y="4406901"/>
            <a:ext cx="7772400" cy="1362075"/>
          </a:xfrm>
          <a:prstGeom prst="rect">
            <a:avLst/>
          </a:prstGeom>
          <a:noFill/>
          <a:ln>
            <a:noFill/>
          </a:ln>
        </p:spPr>
        <p:txBody>
          <a:bodyPr wrap="square"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5" name="Shape 265"/>
          <p:cNvSpPr txBox="1">
            <a:spLocks noGrp="1"/>
          </p:cNvSpPr>
          <p:nvPr>
            <p:ph type="body" idx="1"/>
          </p:nvPr>
        </p:nvSpPr>
        <p:spPr>
          <a:xfrm>
            <a:off x="722312" y="2906713"/>
            <a:ext cx="7772400" cy="1500187"/>
          </a:xfrm>
          <a:prstGeom prst="rect">
            <a:avLst/>
          </a:prstGeom>
          <a:noFill/>
          <a:ln>
            <a:noFill/>
          </a:ln>
        </p:spPr>
        <p:txBody>
          <a:bodyPr wrap="square"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66" name="Shape 266"/>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7" name="Shape 267"/>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8" name="Shape 268"/>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722312" y="4406900"/>
            <a:ext cx="7772400" cy="1362075"/>
          </a:xfrm>
          <a:prstGeom prst="rect">
            <a:avLst/>
          </a:prstGeom>
          <a:noFill/>
          <a:ln>
            <a:noFill/>
          </a:ln>
        </p:spPr>
        <p:txBody>
          <a:bodyPr wrap="square" lIns="91425" tIns="91425" rIns="91425" bIns="91425" anchor="t" anchorCtr="0"/>
          <a:lstStyle>
            <a:lvl1pPr marL="0" marR="0" lvl="0" indent="0" algn="l" rtl="0">
              <a:spcBef>
                <a:spcPts val="0"/>
              </a:spcBef>
              <a:buClr>
                <a:schemeClr val="dk1"/>
              </a:buClr>
              <a:buFont typeface="Arial"/>
              <a:buNone/>
              <a:defRPr sz="40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 name="Shape 33"/>
          <p:cNvSpPr txBox="1">
            <a:spLocks noGrp="1"/>
          </p:cNvSpPr>
          <p:nvPr>
            <p:ph type="body" idx="1"/>
          </p:nvPr>
        </p:nvSpPr>
        <p:spPr>
          <a:xfrm>
            <a:off x="722312" y="2906713"/>
            <a:ext cx="7772400" cy="1500187"/>
          </a:xfrm>
          <a:prstGeom prst="rect">
            <a:avLst/>
          </a:prstGeom>
          <a:noFill/>
          <a:ln>
            <a:noFill/>
          </a:ln>
        </p:spPr>
        <p:txBody>
          <a:bodyPr wrap="square"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Arial"/>
                <a:ea typeface="Arial"/>
                <a:cs typeface="Arial"/>
                <a:sym typeface="Arial"/>
              </a:defRPr>
            </a:lvl1pPr>
            <a:lvl2pPr marL="457200" marR="0" lvl="1" indent="0" algn="l" rtl="0">
              <a:spcBef>
                <a:spcPts val="360"/>
              </a:spcBef>
              <a:buClr>
                <a:srgbClr val="888888"/>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320"/>
              </a:spcBef>
              <a:buClr>
                <a:srgbClr val="888888"/>
              </a:buClr>
              <a:buFont typeface="Arial"/>
              <a:buNone/>
              <a:defRPr sz="1600" b="0" i="0" u="none" strike="noStrike" cap="none">
                <a:solidFill>
                  <a:srgbClr val="888888"/>
                </a:solidFill>
                <a:latin typeface="Arial"/>
                <a:ea typeface="Arial"/>
                <a:cs typeface="Arial"/>
                <a:sym typeface="Arial"/>
              </a:defRPr>
            </a:lvl3pPr>
            <a:lvl4pPr marL="1371600" marR="0" lvl="3" indent="0" algn="l" rtl="0">
              <a:spcBef>
                <a:spcPts val="280"/>
              </a:spcBef>
              <a:buClr>
                <a:srgbClr val="888888"/>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280"/>
              </a:spcBef>
              <a:buClr>
                <a:srgbClr val="888888"/>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Arial"/>
                <a:ea typeface="Arial"/>
                <a:cs typeface="Arial"/>
                <a:sym typeface="Arial"/>
              </a:rPr>
              <a:t>‹#›</a:t>
            </a:fld>
            <a:endParaRPr lang="en-US" sz="1200">
              <a:solidFill>
                <a:srgbClr val="888888"/>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1" name="Shape 271"/>
          <p:cNvSpPr txBox="1">
            <a:spLocks noGrp="1"/>
          </p:cNvSpPr>
          <p:nvPr>
            <p:ph type="body" idx="1"/>
          </p:nvPr>
        </p:nvSpPr>
        <p:spPr>
          <a:xfrm>
            <a:off x="457200" y="1600200"/>
            <a:ext cx="4038599"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2" name="Shape 272"/>
          <p:cNvSpPr txBox="1">
            <a:spLocks noGrp="1"/>
          </p:cNvSpPr>
          <p:nvPr>
            <p:ph type="body" idx="2"/>
          </p:nvPr>
        </p:nvSpPr>
        <p:spPr>
          <a:xfrm>
            <a:off x="4648200" y="1600200"/>
            <a:ext cx="4038599"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3" name="Shape 273"/>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4" name="Shape 274"/>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5" name="Shape 275"/>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8" name="Shape 278"/>
          <p:cNvSpPr txBox="1">
            <a:spLocks noGrp="1"/>
          </p:cNvSpPr>
          <p:nvPr>
            <p:ph type="body" idx="1"/>
          </p:nvPr>
        </p:nvSpPr>
        <p:spPr>
          <a:xfrm>
            <a:off x="457200" y="1535112"/>
            <a:ext cx="4040187"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79" name="Shape 279"/>
          <p:cNvSpPr txBox="1">
            <a:spLocks noGrp="1"/>
          </p:cNvSpPr>
          <p:nvPr>
            <p:ph type="body" idx="2"/>
          </p:nvPr>
        </p:nvSpPr>
        <p:spPr>
          <a:xfrm>
            <a:off x="457200" y="2174875"/>
            <a:ext cx="4040187" cy="3951287"/>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80" name="Shape 280"/>
          <p:cNvSpPr txBox="1">
            <a:spLocks noGrp="1"/>
          </p:cNvSpPr>
          <p:nvPr>
            <p:ph type="body" idx="3"/>
          </p:nvPr>
        </p:nvSpPr>
        <p:spPr>
          <a:xfrm>
            <a:off x="4645026" y="1535112"/>
            <a:ext cx="4041774"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81" name="Shape 281"/>
          <p:cNvSpPr txBox="1">
            <a:spLocks noGrp="1"/>
          </p:cNvSpPr>
          <p:nvPr>
            <p:ph type="body" idx="4"/>
          </p:nvPr>
        </p:nvSpPr>
        <p:spPr>
          <a:xfrm>
            <a:off x="4645026" y="2174875"/>
            <a:ext cx="4041774" cy="3951287"/>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82" name="Shape 282"/>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3" name="Shape 283"/>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4" name="Shape 284"/>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7" name="Shape 287"/>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8" name="Shape 288"/>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9" name="Shape 289"/>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57202" y="273048"/>
            <a:ext cx="3008313" cy="1162050"/>
          </a:xfrm>
          <a:prstGeom prst="rect">
            <a:avLst/>
          </a:prstGeom>
          <a:noFill/>
          <a:ln>
            <a:noFill/>
          </a:ln>
        </p:spPr>
        <p:txBody>
          <a:bodyPr wrap="square"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2" name="Shape 292"/>
          <p:cNvSpPr txBox="1">
            <a:spLocks noGrp="1"/>
          </p:cNvSpPr>
          <p:nvPr>
            <p:ph type="body" idx="1"/>
          </p:nvPr>
        </p:nvSpPr>
        <p:spPr>
          <a:xfrm>
            <a:off x="3575050" y="273052"/>
            <a:ext cx="5111750" cy="5853112"/>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3" name="Shape 293"/>
          <p:cNvSpPr txBox="1">
            <a:spLocks noGrp="1"/>
          </p:cNvSpPr>
          <p:nvPr>
            <p:ph type="body" idx="2"/>
          </p:nvPr>
        </p:nvSpPr>
        <p:spPr>
          <a:xfrm>
            <a:off x="457202" y="1435101"/>
            <a:ext cx="3008313" cy="4691063"/>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94" name="Shape 294"/>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5" name="Shape 295"/>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6" name="Shape 296"/>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1792288" y="4800600"/>
            <a:ext cx="5486399" cy="566739"/>
          </a:xfrm>
          <a:prstGeom prst="rect">
            <a:avLst/>
          </a:prstGeom>
          <a:noFill/>
          <a:ln>
            <a:noFill/>
          </a:ln>
        </p:spPr>
        <p:txBody>
          <a:bodyPr wrap="square"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9" name="Shape 299"/>
          <p:cNvSpPr>
            <a:spLocks noGrp="1"/>
          </p:cNvSpPr>
          <p:nvPr>
            <p:ph type="pic" idx="2"/>
          </p:nvPr>
        </p:nvSpPr>
        <p:spPr>
          <a:xfrm>
            <a:off x="1792288" y="612775"/>
            <a:ext cx="5486399" cy="4114800"/>
          </a:xfrm>
          <a:prstGeom prst="rect">
            <a:avLst/>
          </a:prstGeom>
          <a:noFill/>
          <a:ln>
            <a:noFill/>
          </a:ln>
        </p:spPr>
        <p:txBody>
          <a:bodyPr wrap="square"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00" name="Shape 300"/>
          <p:cNvSpPr txBox="1">
            <a:spLocks noGrp="1"/>
          </p:cNvSpPr>
          <p:nvPr>
            <p:ph type="body" idx="1"/>
          </p:nvPr>
        </p:nvSpPr>
        <p:spPr>
          <a:xfrm>
            <a:off x="1792288" y="5367337"/>
            <a:ext cx="5486399" cy="804862"/>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01" name="Shape 301"/>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2" name="Shape 302"/>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3" name="Shape 303"/>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6" name="Shape 306"/>
          <p:cNvSpPr txBox="1">
            <a:spLocks noGrp="1"/>
          </p:cNvSpPr>
          <p:nvPr>
            <p:ph type="body" idx="1"/>
          </p:nvPr>
        </p:nvSpPr>
        <p:spPr>
          <a:xfrm rot="5400000">
            <a:off x="2309018" y="-251617"/>
            <a:ext cx="4525963" cy="82296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7" name="Shape 307"/>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8" name="Shape 308"/>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9" name="Shape 309"/>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rot="5400000">
            <a:off x="4732337" y="2171701"/>
            <a:ext cx="5851525" cy="20574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2" name="Shape 312"/>
          <p:cNvSpPr txBox="1">
            <a:spLocks noGrp="1"/>
          </p:cNvSpPr>
          <p:nvPr>
            <p:ph type="body" idx="1"/>
          </p:nvPr>
        </p:nvSpPr>
        <p:spPr>
          <a:xfrm rot="5400000">
            <a:off x="541337" y="190501"/>
            <a:ext cx="5851525" cy="6019799"/>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3" name="Shape 313"/>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4" name="Shape 314"/>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5" name="Shape 315"/>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830461" y="4777385"/>
            <a:ext cx="7483077" cy="1062633"/>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8" name="Shape 318"/>
          <p:cNvSpPr txBox="1">
            <a:spLocks noGrp="1"/>
          </p:cNvSpPr>
          <p:nvPr>
            <p:ph type="body" idx="1"/>
          </p:nvPr>
        </p:nvSpPr>
        <p:spPr>
          <a:xfrm>
            <a:off x="830461" y="5893594"/>
            <a:ext cx="7483077" cy="660797"/>
          </a:xfrm>
          <a:prstGeom prst="rect">
            <a:avLst/>
          </a:prstGeom>
          <a:noFill/>
          <a:ln>
            <a:noFill/>
          </a:ln>
        </p:spPr>
        <p:txBody>
          <a:bodyPr wrap="square" lIns="91425" tIns="91425" rIns="91425" bIns="91425" anchor="t" anchorCtr="0"/>
          <a:lstStyle>
            <a:lvl1pPr marL="0" marR="0" lvl="0" indent="0" algn="ctr" rtl="0">
              <a:spcBef>
                <a:spcPts val="0"/>
              </a:spcBef>
              <a:buClr>
                <a:schemeClr val="dk1"/>
              </a:buClr>
              <a:buFont typeface="Arial"/>
              <a:buNone/>
              <a:defRPr sz="3200" b="0" i="0" u="none" strike="noStrike" cap="none">
                <a:solidFill>
                  <a:schemeClr val="dk1"/>
                </a:solidFill>
                <a:latin typeface="Calibri"/>
                <a:ea typeface="Calibri"/>
                <a:cs typeface="Calibri"/>
                <a:sym typeface="Calibri"/>
              </a:defRPr>
            </a:lvl1pPr>
            <a:lvl2pPr marL="0" marR="0" lvl="1" indent="152400" algn="ctr" rtl="0">
              <a:spcBef>
                <a:spcPts val="0"/>
              </a:spcBef>
              <a:buClr>
                <a:schemeClr val="dk1"/>
              </a:buClr>
              <a:buFont typeface="Arial"/>
              <a:buNone/>
              <a:defRPr sz="2800" b="0" i="0" u="none" strike="noStrike" cap="none">
                <a:solidFill>
                  <a:schemeClr val="dk1"/>
                </a:solidFill>
                <a:latin typeface="Calibri"/>
                <a:ea typeface="Calibri"/>
                <a:cs typeface="Calibri"/>
                <a:sym typeface="Calibri"/>
              </a:defRPr>
            </a:lvl2pPr>
            <a:lvl3pPr marL="0" marR="0" lvl="2" indent="317500" algn="ctr" rtl="0">
              <a:spcBef>
                <a:spcPts val="0"/>
              </a:spcBef>
              <a:buClr>
                <a:schemeClr val="dk1"/>
              </a:buClr>
              <a:buFont typeface="Arial"/>
              <a:buNone/>
              <a:defRPr sz="2400" b="0" i="0" u="none" strike="noStrike" cap="none">
                <a:solidFill>
                  <a:schemeClr val="dk1"/>
                </a:solidFill>
                <a:latin typeface="Calibri"/>
                <a:ea typeface="Calibri"/>
                <a:cs typeface="Calibri"/>
                <a:sym typeface="Calibri"/>
              </a:defRPr>
            </a:lvl3pPr>
            <a:lvl4pPr marL="0" marR="0" lvl="3" indent="469900" algn="ctr" rtl="0">
              <a:spcBef>
                <a:spcPts val="0"/>
              </a:spcBef>
              <a:buClr>
                <a:schemeClr val="dk1"/>
              </a:buClr>
              <a:buFont typeface="Arial"/>
              <a:buNone/>
              <a:defRPr sz="2000" b="0" i="0" u="none" strike="noStrike" cap="none">
                <a:solidFill>
                  <a:schemeClr val="dk1"/>
                </a:solidFill>
                <a:latin typeface="Calibri"/>
                <a:ea typeface="Calibri"/>
                <a:cs typeface="Calibri"/>
                <a:sym typeface="Calibri"/>
              </a:defRPr>
            </a:lvl4pPr>
            <a:lvl5pPr marL="0" marR="0" lvl="4" indent="635000" algn="ctr" rtl="0">
              <a:spcBef>
                <a:spcPts val="0"/>
              </a:spcBef>
              <a:buClr>
                <a:schemeClr val="dk1"/>
              </a:buClr>
              <a:buFont typeface="Arial"/>
              <a:buNone/>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7" name="Shape 327"/>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8" name="Shape 328"/>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9" name="Shape 329"/>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30"/>
        <p:cNvGrpSpPr/>
        <p:nvPr/>
      </p:nvGrpSpPr>
      <p:grpSpPr>
        <a:xfrm>
          <a:off x="0" y="0"/>
          <a:ext cx="0" cy="0"/>
          <a:chOff x="0" y="0"/>
          <a:chExt cx="0" cy="0"/>
        </a:xfrm>
      </p:grpSpPr>
      <p:sp>
        <p:nvSpPr>
          <p:cNvPr id="331" name="Shape 331"/>
          <p:cNvSpPr txBox="1">
            <a:spLocks noGrp="1"/>
          </p:cNvSpPr>
          <p:nvPr>
            <p:ph type="ctrTitle"/>
          </p:nvPr>
        </p:nvSpPr>
        <p:spPr>
          <a:xfrm>
            <a:off x="685800" y="2130425"/>
            <a:ext cx="7772400" cy="1470024"/>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2" name="Shape 332"/>
          <p:cNvSpPr txBox="1">
            <a:spLocks noGrp="1"/>
          </p:cNvSpPr>
          <p:nvPr>
            <p:ph type="subTitle" idx="1"/>
          </p:nvPr>
        </p:nvSpPr>
        <p:spPr>
          <a:xfrm>
            <a:off x="1371600" y="3886200"/>
            <a:ext cx="6400799" cy="1752600"/>
          </a:xfrm>
          <a:prstGeom prst="rect">
            <a:avLst/>
          </a:prstGeom>
          <a:noFill/>
          <a:ln>
            <a:noFill/>
          </a:ln>
        </p:spPr>
        <p:txBody>
          <a:bodyPr wrap="square"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33" name="Shape 333"/>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34" name="Shape 334"/>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35" name="Shape 335"/>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1600200"/>
            <a:ext cx="4038599"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648200" y="1600200"/>
            <a:ext cx="4038599"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Arial"/>
                <a:ea typeface="Arial"/>
                <a:cs typeface="Arial"/>
                <a:sym typeface="Arial"/>
              </a:rPr>
              <a:t>‹#›</a:t>
            </a:fld>
            <a:endParaRPr lang="en-US" sz="1200">
              <a:solidFill>
                <a:srgbClr val="888888"/>
              </a:solidFill>
              <a:latin typeface="Arial"/>
              <a:ea typeface="Arial"/>
              <a:cs typeface="Arial"/>
              <a:sym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8" name="Shape 338"/>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9" name="Shape 339"/>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0" name="Shape 340"/>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1" name="Shape 341"/>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722312" y="4406901"/>
            <a:ext cx="7772400" cy="1362075"/>
          </a:xfrm>
          <a:prstGeom prst="rect">
            <a:avLst/>
          </a:prstGeom>
          <a:noFill/>
          <a:ln>
            <a:noFill/>
          </a:ln>
        </p:spPr>
        <p:txBody>
          <a:bodyPr wrap="square"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4" name="Shape 344"/>
          <p:cNvSpPr txBox="1">
            <a:spLocks noGrp="1"/>
          </p:cNvSpPr>
          <p:nvPr>
            <p:ph type="body" idx="1"/>
          </p:nvPr>
        </p:nvSpPr>
        <p:spPr>
          <a:xfrm>
            <a:off x="722312" y="2906713"/>
            <a:ext cx="7772400" cy="1500187"/>
          </a:xfrm>
          <a:prstGeom prst="rect">
            <a:avLst/>
          </a:prstGeom>
          <a:noFill/>
          <a:ln>
            <a:noFill/>
          </a:ln>
        </p:spPr>
        <p:txBody>
          <a:bodyPr wrap="square"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45" name="Shape 345"/>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6" name="Shape 346"/>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7" name="Shape 347"/>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0" name="Shape 350"/>
          <p:cNvSpPr txBox="1">
            <a:spLocks noGrp="1"/>
          </p:cNvSpPr>
          <p:nvPr>
            <p:ph type="body" idx="1"/>
          </p:nvPr>
        </p:nvSpPr>
        <p:spPr>
          <a:xfrm>
            <a:off x="457200" y="1600200"/>
            <a:ext cx="4038599"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1" name="Shape 351"/>
          <p:cNvSpPr txBox="1">
            <a:spLocks noGrp="1"/>
          </p:cNvSpPr>
          <p:nvPr>
            <p:ph type="body" idx="2"/>
          </p:nvPr>
        </p:nvSpPr>
        <p:spPr>
          <a:xfrm>
            <a:off x="4648200" y="1600200"/>
            <a:ext cx="4038599"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2" name="Shape 352"/>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3" name="Shape 353"/>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4" name="Shape 354"/>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7" name="Shape 357"/>
          <p:cNvSpPr txBox="1">
            <a:spLocks noGrp="1"/>
          </p:cNvSpPr>
          <p:nvPr>
            <p:ph type="body" idx="1"/>
          </p:nvPr>
        </p:nvSpPr>
        <p:spPr>
          <a:xfrm>
            <a:off x="457200" y="1535112"/>
            <a:ext cx="4040187"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58" name="Shape 358"/>
          <p:cNvSpPr txBox="1">
            <a:spLocks noGrp="1"/>
          </p:cNvSpPr>
          <p:nvPr>
            <p:ph type="body" idx="2"/>
          </p:nvPr>
        </p:nvSpPr>
        <p:spPr>
          <a:xfrm>
            <a:off x="457200" y="2174875"/>
            <a:ext cx="4040187" cy="3951287"/>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59" name="Shape 359"/>
          <p:cNvSpPr txBox="1">
            <a:spLocks noGrp="1"/>
          </p:cNvSpPr>
          <p:nvPr>
            <p:ph type="body" idx="3"/>
          </p:nvPr>
        </p:nvSpPr>
        <p:spPr>
          <a:xfrm>
            <a:off x="4645026" y="1535112"/>
            <a:ext cx="4041774"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60" name="Shape 360"/>
          <p:cNvSpPr txBox="1">
            <a:spLocks noGrp="1"/>
          </p:cNvSpPr>
          <p:nvPr>
            <p:ph type="body" idx="4"/>
          </p:nvPr>
        </p:nvSpPr>
        <p:spPr>
          <a:xfrm>
            <a:off x="4645026" y="2174875"/>
            <a:ext cx="4041774" cy="3951287"/>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61" name="Shape 361"/>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2" name="Shape 362"/>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3" name="Shape 363"/>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4"/>
        <p:cNvGrpSpPr/>
        <p:nvPr/>
      </p:nvGrpSpPr>
      <p:grpSpPr>
        <a:xfrm>
          <a:off x="0" y="0"/>
          <a:ext cx="0" cy="0"/>
          <a:chOff x="0" y="0"/>
          <a:chExt cx="0" cy="0"/>
        </a:xfrm>
      </p:grpSpPr>
      <p:sp>
        <p:nvSpPr>
          <p:cNvPr id="365" name="Shape 365"/>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6" name="Shape 366"/>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7" name="Shape 367"/>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457202" y="273048"/>
            <a:ext cx="3008313" cy="1162050"/>
          </a:xfrm>
          <a:prstGeom prst="rect">
            <a:avLst/>
          </a:prstGeom>
          <a:noFill/>
          <a:ln>
            <a:noFill/>
          </a:ln>
        </p:spPr>
        <p:txBody>
          <a:bodyPr wrap="square"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0" name="Shape 370"/>
          <p:cNvSpPr txBox="1">
            <a:spLocks noGrp="1"/>
          </p:cNvSpPr>
          <p:nvPr>
            <p:ph type="body" idx="1"/>
          </p:nvPr>
        </p:nvSpPr>
        <p:spPr>
          <a:xfrm>
            <a:off x="3575050" y="273052"/>
            <a:ext cx="5111750" cy="5853112"/>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1" name="Shape 371"/>
          <p:cNvSpPr txBox="1">
            <a:spLocks noGrp="1"/>
          </p:cNvSpPr>
          <p:nvPr>
            <p:ph type="body" idx="2"/>
          </p:nvPr>
        </p:nvSpPr>
        <p:spPr>
          <a:xfrm>
            <a:off x="457202" y="1435101"/>
            <a:ext cx="3008313" cy="4691063"/>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72" name="Shape 372"/>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3" name="Shape 373"/>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4" name="Shape 374"/>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1792288" y="4800600"/>
            <a:ext cx="5486399" cy="566739"/>
          </a:xfrm>
          <a:prstGeom prst="rect">
            <a:avLst/>
          </a:prstGeom>
          <a:noFill/>
          <a:ln>
            <a:noFill/>
          </a:ln>
        </p:spPr>
        <p:txBody>
          <a:bodyPr wrap="square"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7" name="Shape 377"/>
          <p:cNvSpPr>
            <a:spLocks noGrp="1"/>
          </p:cNvSpPr>
          <p:nvPr>
            <p:ph type="pic" idx="2"/>
          </p:nvPr>
        </p:nvSpPr>
        <p:spPr>
          <a:xfrm>
            <a:off x="1792288" y="612775"/>
            <a:ext cx="5486399" cy="4114800"/>
          </a:xfrm>
          <a:prstGeom prst="rect">
            <a:avLst/>
          </a:prstGeom>
          <a:noFill/>
          <a:ln>
            <a:noFill/>
          </a:ln>
        </p:spPr>
        <p:txBody>
          <a:bodyPr wrap="square"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78" name="Shape 378"/>
          <p:cNvSpPr txBox="1">
            <a:spLocks noGrp="1"/>
          </p:cNvSpPr>
          <p:nvPr>
            <p:ph type="body" idx="1"/>
          </p:nvPr>
        </p:nvSpPr>
        <p:spPr>
          <a:xfrm>
            <a:off x="1792288" y="5367337"/>
            <a:ext cx="5486399" cy="804862"/>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79" name="Shape 379"/>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0" name="Shape 380"/>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1" name="Shape 381"/>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4" name="Shape 384"/>
          <p:cNvSpPr txBox="1">
            <a:spLocks noGrp="1"/>
          </p:cNvSpPr>
          <p:nvPr>
            <p:ph type="body" idx="1"/>
          </p:nvPr>
        </p:nvSpPr>
        <p:spPr>
          <a:xfrm rot="5400000">
            <a:off x="2309018" y="-251617"/>
            <a:ext cx="4525963" cy="82296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5" name="Shape 385"/>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6" name="Shape 386"/>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7" name="Shape 387"/>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rot="5400000">
            <a:off x="4732337" y="2171701"/>
            <a:ext cx="5851525" cy="20574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0" name="Shape 390"/>
          <p:cNvSpPr txBox="1">
            <a:spLocks noGrp="1"/>
          </p:cNvSpPr>
          <p:nvPr>
            <p:ph type="body" idx="1"/>
          </p:nvPr>
        </p:nvSpPr>
        <p:spPr>
          <a:xfrm rot="5400000">
            <a:off x="541337" y="190501"/>
            <a:ext cx="5851525" cy="6019799"/>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1" name="Shape 391"/>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2" name="Shape 392"/>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3" name="Shape 393"/>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830461" y="4777385"/>
            <a:ext cx="7483077" cy="1062633"/>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6" name="Shape 396"/>
          <p:cNvSpPr txBox="1">
            <a:spLocks noGrp="1"/>
          </p:cNvSpPr>
          <p:nvPr>
            <p:ph type="body" idx="1"/>
          </p:nvPr>
        </p:nvSpPr>
        <p:spPr>
          <a:xfrm>
            <a:off x="830461" y="5893594"/>
            <a:ext cx="7483077" cy="660797"/>
          </a:xfrm>
          <a:prstGeom prst="rect">
            <a:avLst/>
          </a:prstGeom>
          <a:noFill/>
          <a:ln>
            <a:noFill/>
          </a:ln>
        </p:spPr>
        <p:txBody>
          <a:bodyPr wrap="square" lIns="91425" tIns="91425" rIns="91425" bIns="91425" anchor="t" anchorCtr="0"/>
          <a:lstStyle>
            <a:lvl1pPr marL="0" marR="0" lvl="0" indent="0" algn="ctr" rtl="0">
              <a:spcBef>
                <a:spcPts val="0"/>
              </a:spcBef>
              <a:buClr>
                <a:schemeClr val="dk1"/>
              </a:buClr>
              <a:buFont typeface="Arial"/>
              <a:buNone/>
              <a:defRPr sz="3200" b="0" i="0" u="none" strike="noStrike" cap="none">
                <a:solidFill>
                  <a:schemeClr val="dk1"/>
                </a:solidFill>
                <a:latin typeface="Calibri"/>
                <a:ea typeface="Calibri"/>
                <a:cs typeface="Calibri"/>
                <a:sym typeface="Calibri"/>
              </a:defRPr>
            </a:lvl1pPr>
            <a:lvl2pPr marL="0" marR="0" lvl="1" indent="152400" algn="ctr" rtl="0">
              <a:spcBef>
                <a:spcPts val="0"/>
              </a:spcBef>
              <a:buClr>
                <a:schemeClr val="dk1"/>
              </a:buClr>
              <a:buFont typeface="Arial"/>
              <a:buNone/>
              <a:defRPr sz="2800" b="0" i="0" u="none" strike="noStrike" cap="none">
                <a:solidFill>
                  <a:schemeClr val="dk1"/>
                </a:solidFill>
                <a:latin typeface="Calibri"/>
                <a:ea typeface="Calibri"/>
                <a:cs typeface="Calibri"/>
                <a:sym typeface="Calibri"/>
              </a:defRPr>
            </a:lvl2pPr>
            <a:lvl3pPr marL="0" marR="0" lvl="2" indent="317500" algn="ctr" rtl="0">
              <a:spcBef>
                <a:spcPts val="0"/>
              </a:spcBef>
              <a:buClr>
                <a:schemeClr val="dk1"/>
              </a:buClr>
              <a:buFont typeface="Arial"/>
              <a:buNone/>
              <a:defRPr sz="2400" b="0" i="0" u="none" strike="noStrike" cap="none">
                <a:solidFill>
                  <a:schemeClr val="dk1"/>
                </a:solidFill>
                <a:latin typeface="Calibri"/>
                <a:ea typeface="Calibri"/>
                <a:cs typeface="Calibri"/>
                <a:sym typeface="Calibri"/>
              </a:defRPr>
            </a:lvl3pPr>
            <a:lvl4pPr marL="0" marR="0" lvl="3" indent="469900" algn="ctr" rtl="0">
              <a:spcBef>
                <a:spcPts val="0"/>
              </a:spcBef>
              <a:buClr>
                <a:schemeClr val="dk1"/>
              </a:buClr>
              <a:buFont typeface="Arial"/>
              <a:buNone/>
              <a:defRPr sz="2000" b="0" i="0" u="none" strike="noStrike" cap="none">
                <a:solidFill>
                  <a:schemeClr val="dk1"/>
                </a:solidFill>
                <a:latin typeface="Calibri"/>
                <a:ea typeface="Calibri"/>
                <a:cs typeface="Calibri"/>
                <a:sym typeface="Calibri"/>
              </a:defRPr>
            </a:lvl4pPr>
            <a:lvl5pPr marL="0" marR="0" lvl="4" indent="635000" algn="ctr" rtl="0">
              <a:spcBef>
                <a:spcPts val="0"/>
              </a:spcBef>
              <a:buClr>
                <a:schemeClr val="dk1"/>
              </a:buClr>
              <a:buFont typeface="Arial"/>
              <a:buNone/>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 name="Shape 46"/>
          <p:cNvSpPr txBox="1">
            <a:spLocks noGrp="1"/>
          </p:cNvSpPr>
          <p:nvPr>
            <p:ph type="body" idx="1"/>
          </p:nvPr>
        </p:nvSpPr>
        <p:spPr>
          <a:xfrm>
            <a:off x="457200" y="1535112"/>
            <a:ext cx="4040187"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457200" y="2174875"/>
            <a:ext cx="4040187" cy="3951287"/>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4645025" y="1535112"/>
            <a:ext cx="4041774"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4645025" y="2174875"/>
            <a:ext cx="4041774" cy="3951287"/>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Arial"/>
                <a:ea typeface="Arial"/>
                <a:cs typeface="Arial"/>
                <a:sym typeface="Arial"/>
              </a:rPr>
              <a:t>‹#›</a:t>
            </a:fld>
            <a:endParaRPr lang="en-US" sz="1200">
              <a:solidFill>
                <a:srgbClr val="888888"/>
              </a:solidFill>
              <a:latin typeface="Arial"/>
              <a:ea typeface="Arial"/>
              <a:cs typeface="Arial"/>
              <a:sym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03"/>
        <p:cNvGrpSpPr/>
        <p:nvPr/>
      </p:nvGrpSpPr>
      <p:grpSpPr>
        <a:xfrm>
          <a:off x="0" y="0"/>
          <a:ext cx="0" cy="0"/>
          <a:chOff x="0" y="0"/>
          <a:chExt cx="0" cy="0"/>
        </a:xfrm>
      </p:grpSpPr>
      <p:sp>
        <p:nvSpPr>
          <p:cNvPr id="404" name="Shape 404"/>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5" name="Shape 405"/>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6" name="Shape 406"/>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07"/>
        <p:cNvGrpSpPr/>
        <p:nvPr/>
      </p:nvGrpSpPr>
      <p:grpSpPr>
        <a:xfrm>
          <a:off x="0" y="0"/>
          <a:ext cx="0" cy="0"/>
          <a:chOff x="0" y="0"/>
          <a:chExt cx="0" cy="0"/>
        </a:xfrm>
      </p:grpSpPr>
      <p:sp>
        <p:nvSpPr>
          <p:cNvPr id="408" name="Shape 408"/>
          <p:cNvSpPr txBox="1">
            <a:spLocks noGrp="1"/>
          </p:cNvSpPr>
          <p:nvPr>
            <p:ph type="ctrTitle"/>
          </p:nvPr>
        </p:nvSpPr>
        <p:spPr>
          <a:xfrm>
            <a:off x="685800" y="2130425"/>
            <a:ext cx="7772400" cy="1470024"/>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9" name="Shape 409"/>
          <p:cNvSpPr txBox="1">
            <a:spLocks noGrp="1"/>
          </p:cNvSpPr>
          <p:nvPr>
            <p:ph type="subTitle" idx="1"/>
          </p:nvPr>
        </p:nvSpPr>
        <p:spPr>
          <a:xfrm>
            <a:off x="1371600" y="3886200"/>
            <a:ext cx="6400799" cy="1752600"/>
          </a:xfrm>
          <a:prstGeom prst="rect">
            <a:avLst/>
          </a:prstGeom>
          <a:noFill/>
          <a:ln>
            <a:noFill/>
          </a:ln>
        </p:spPr>
        <p:txBody>
          <a:bodyPr wrap="square"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410" name="Shape 410"/>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11" name="Shape 411"/>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12" name="Shape 412"/>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5" name="Shape 415"/>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6" name="Shape 416"/>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17" name="Shape 417"/>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18" name="Shape 418"/>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722312" y="4406901"/>
            <a:ext cx="7772400" cy="1362075"/>
          </a:xfrm>
          <a:prstGeom prst="rect">
            <a:avLst/>
          </a:prstGeom>
          <a:noFill/>
          <a:ln>
            <a:noFill/>
          </a:ln>
        </p:spPr>
        <p:txBody>
          <a:bodyPr wrap="square"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1" name="Shape 421"/>
          <p:cNvSpPr txBox="1">
            <a:spLocks noGrp="1"/>
          </p:cNvSpPr>
          <p:nvPr>
            <p:ph type="body" idx="1"/>
          </p:nvPr>
        </p:nvSpPr>
        <p:spPr>
          <a:xfrm>
            <a:off x="722312" y="2906713"/>
            <a:ext cx="7772400" cy="1500187"/>
          </a:xfrm>
          <a:prstGeom prst="rect">
            <a:avLst/>
          </a:prstGeom>
          <a:noFill/>
          <a:ln>
            <a:noFill/>
          </a:ln>
        </p:spPr>
        <p:txBody>
          <a:bodyPr wrap="square"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22" name="Shape 422"/>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3" name="Shape 423"/>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4" name="Shape 424"/>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5"/>
        <p:cNvGrpSpPr/>
        <p:nvPr/>
      </p:nvGrpSpPr>
      <p:grpSpPr>
        <a:xfrm>
          <a:off x="0" y="0"/>
          <a:ext cx="0" cy="0"/>
          <a:chOff x="0" y="0"/>
          <a:chExt cx="0" cy="0"/>
        </a:xfrm>
      </p:grpSpPr>
      <p:sp>
        <p:nvSpPr>
          <p:cNvPr id="426" name="Shape 426"/>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7" name="Shape 427"/>
          <p:cNvSpPr txBox="1">
            <a:spLocks noGrp="1"/>
          </p:cNvSpPr>
          <p:nvPr>
            <p:ph type="body" idx="1"/>
          </p:nvPr>
        </p:nvSpPr>
        <p:spPr>
          <a:xfrm>
            <a:off x="457200" y="1600200"/>
            <a:ext cx="4038599"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8" name="Shape 428"/>
          <p:cNvSpPr txBox="1">
            <a:spLocks noGrp="1"/>
          </p:cNvSpPr>
          <p:nvPr>
            <p:ph type="body" idx="2"/>
          </p:nvPr>
        </p:nvSpPr>
        <p:spPr>
          <a:xfrm>
            <a:off x="4648200" y="1600200"/>
            <a:ext cx="4038599"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9" name="Shape 429"/>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0" name="Shape 430"/>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1" name="Shape 431"/>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32"/>
        <p:cNvGrpSpPr/>
        <p:nvPr/>
      </p:nvGrpSpPr>
      <p:grpSpPr>
        <a:xfrm>
          <a:off x="0" y="0"/>
          <a:ext cx="0" cy="0"/>
          <a:chOff x="0" y="0"/>
          <a:chExt cx="0" cy="0"/>
        </a:xfrm>
      </p:grpSpPr>
      <p:sp>
        <p:nvSpPr>
          <p:cNvPr id="433" name="Shape 433"/>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4" name="Shape 434"/>
          <p:cNvSpPr txBox="1">
            <a:spLocks noGrp="1"/>
          </p:cNvSpPr>
          <p:nvPr>
            <p:ph type="body" idx="1"/>
          </p:nvPr>
        </p:nvSpPr>
        <p:spPr>
          <a:xfrm>
            <a:off x="457200" y="1535112"/>
            <a:ext cx="4040187"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5" name="Shape 435"/>
          <p:cNvSpPr txBox="1">
            <a:spLocks noGrp="1"/>
          </p:cNvSpPr>
          <p:nvPr>
            <p:ph type="body" idx="2"/>
          </p:nvPr>
        </p:nvSpPr>
        <p:spPr>
          <a:xfrm>
            <a:off x="457200" y="2174875"/>
            <a:ext cx="4040187" cy="3951287"/>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36" name="Shape 436"/>
          <p:cNvSpPr txBox="1">
            <a:spLocks noGrp="1"/>
          </p:cNvSpPr>
          <p:nvPr>
            <p:ph type="body" idx="3"/>
          </p:nvPr>
        </p:nvSpPr>
        <p:spPr>
          <a:xfrm>
            <a:off x="4645026" y="1535112"/>
            <a:ext cx="4041774"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7" name="Shape 437"/>
          <p:cNvSpPr txBox="1">
            <a:spLocks noGrp="1"/>
          </p:cNvSpPr>
          <p:nvPr>
            <p:ph type="body" idx="4"/>
          </p:nvPr>
        </p:nvSpPr>
        <p:spPr>
          <a:xfrm>
            <a:off x="4645026" y="2174875"/>
            <a:ext cx="4041774" cy="3951287"/>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38" name="Shape 438"/>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9" name="Shape 439"/>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0" name="Shape 440"/>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1"/>
        <p:cNvGrpSpPr/>
        <p:nvPr/>
      </p:nvGrpSpPr>
      <p:grpSpPr>
        <a:xfrm>
          <a:off x="0" y="0"/>
          <a:ext cx="0" cy="0"/>
          <a:chOff x="0" y="0"/>
          <a:chExt cx="0" cy="0"/>
        </a:xfrm>
      </p:grpSpPr>
      <p:sp>
        <p:nvSpPr>
          <p:cNvPr id="442" name="Shape 442"/>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3" name="Shape 443"/>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4" name="Shape 444"/>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5" name="Shape 445"/>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46"/>
        <p:cNvGrpSpPr/>
        <p:nvPr/>
      </p:nvGrpSpPr>
      <p:grpSpPr>
        <a:xfrm>
          <a:off x="0" y="0"/>
          <a:ext cx="0" cy="0"/>
          <a:chOff x="0" y="0"/>
          <a:chExt cx="0" cy="0"/>
        </a:xfrm>
      </p:grpSpPr>
      <p:sp>
        <p:nvSpPr>
          <p:cNvPr id="447" name="Shape 447"/>
          <p:cNvSpPr txBox="1">
            <a:spLocks noGrp="1"/>
          </p:cNvSpPr>
          <p:nvPr>
            <p:ph type="title"/>
          </p:nvPr>
        </p:nvSpPr>
        <p:spPr>
          <a:xfrm>
            <a:off x="457202" y="273048"/>
            <a:ext cx="3008313" cy="1162050"/>
          </a:xfrm>
          <a:prstGeom prst="rect">
            <a:avLst/>
          </a:prstGeom>
          <a:noFill/>
          <a:ln>
            <a:noFill/>
          </a:ln>
        </p:spPr>
        <p:txBody>
          <a:bodyPr wrap="square"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8" name="Shape 448"/>
          <p:cNvSpPr txBox="1">
            <a:spLocks noGrp="1"/>
          </p:cNvSpPr>
          <p:nvPr>
            <p:ph type="body" idx="1"/>
          </p:nvPr>
        </p:nvSpPr>
        <p:spPr>
          <a:xfrm>
            <a:off x="3575050" y="273052"/>
            <a:ext cx="5111750" cy="5853112"/>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9" name="Shape 449"/>
          <p:cNvSpPr txBox="1">
            <a:spLocks noGrp="1"/>
          </p:cNvSpPr>
          <p:nvPr>
            <p:ph type="body" idx="2"/>
          </p:nvPr>
        </p:nvSpPr>
        <p:spPr>
          <a:xfrm>
            <a:off x="457202" y="1435101"/>
            <a:ext cx="3008313" cy="4691063"/>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50" name="Shape 450"/>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1" name="Shape 451"/>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2" name="Shape 452"/>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53"/>
        <p:cNvGrpSpPr/>
        <p:nvPr/>
      </p:nvGrpSpPr>
      <p:grpSpPr>
        <a:xfrm>
          <a:off x="0" y="0"/>
          <a:ext cx="0" cy="0"/>
          <a:chOff x="0" y="0"/>
          <a:chExt cx="0" cy="0"/>
        </a:xfrm>
      </p:grpSpPr>
      <p:sp>
        <p:nvSpPr>
          <p:cNvPr id="454" name="Shape 454"/>
          <p:cNvSpPr txBox="1">
            <a:spLocks noGrp="1"/>
          </p:cNvSpPr>
          <p:nvPr>
            <p:ph type="title"/>
          </p:nvPr>
        </p:nvSpPr>
        <p:spPr>
          <a:xfrm>
            <a:off x="1792288" y="4800600"/>
            <a:ext cx="5486399" cy="566739"/>
          </a:xfrm>
          <a:prstGeom prst="rect">
            <a:avLst/>
          </a:prstGeom>
          <a:noFill/>
          <a:ln>
            <a:noFill/>
          </a:ln>
        </p:spPr>
        <p:txBody>
          <a:bodyPr wrap="square"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5" name="Shape 455"/>
          <p:cNvSpPr>
            <a:spLocks noGrp="1"/>
          </p:cNvSpPr>
          <p:nvPr>
            <p:ph type="pic" idx="2"/>
          </p:nvPr>
        </p:nvSpPr>
        <p:spPr>
          <a:xfrm>
            <a:off x="1792288" y="612775"/>
            <a:ext cx="5486399" cy="4114800"/>
          </a:xfrm>
          <a:prstGeom prst="rect">
            <a:avLst/>
          </a:prstGeom>
          <a:noFill/>
          <a:ln>
            <a:noFill/>
          </a:ln>
        </p:spPr>
        <p:txBody>
          <a:bodyPr wrap="square"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56" name="Shape 456"/>
          <p:cNvSpPr txBox="1">
            <a:spLocks noGrp="1"/>
          </p:cNvSpPr>
          <p:nvPr>
            <p:ph type="body" idx="1"/>
          </p:nvPr>
        </p:nvSpPr>
        <p:spPr>
          <a:xfrm>
            <a:off x="1792288" y="5367337"/>
            <a:ext cx="5486399" cy="804862"/>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57" name="Shape 457"/>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8" name="Shape 458"/>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9" name="Shape 459"/>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60"/>
        <p:cNvGrpSpPr/>
        <p:nvPr/>
      </p:nvGrpSpPr>
      <p:grpSpPr>
        <a:xfrm>
          <a:off x="0" y="0"/>
          <a:ext cx="0" cy="0"/>
          <a:chOff x="0" y="0"/>
          <a:chExt cx="0" cy="0"/>
        </a:xfrm>
      </p:grpSpPr>
      <p:sp>
        <p:nvSpPr>
          <p:cNvPr id="461" name="Shape 461"/>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2" name="Shape 462"/>
          <p:cNvSpPr txBox="1">
            <a:spLocks noGrp="1"/>
          </p:cNvSpPr>
          <p:nvPr>
            <p:ph type="body" idx="1"/>
          </p:nvPr>
        </p:nvSpPr>
        <p:spPr>
          <a:xfrm rot="5400000">
            <a:off x="2309018" y="-251617"/>
            <a:ext cx="4525963" cy="82296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3" name="Shape 463"/>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64" name="Shape 464"/>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65" name="Shape 465"/>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Arial"/>
                <a:ea typeface="Arial"/>
                <a:cs typeface="Arial"/>
                <a:sym typeface="Arial"/>
              </a:rPr>
              <a:t>‹#›</a:t>
            </a:fld>
            <a:endParaRPr lang="en-US" sz="1200">
              <a:solidFill>
                <a:srgbClr val="888888"/>
              </a:solidFill>
              <a:latin typeface="Arial"/>
              <a:ea typeface="Arial"/>
              <a:cs typeface="Arial"/>
              <a:sym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rot="5400000">
            <a:off x="4732337" y="2171701"/>
            <a:ext cx="5851525" cy="20574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8" name="Shape 468"/>
          <p:cNvSpPr txBox="1">
            <a:spLocks noGrp="1"/>
          </p:cNvSpPr>
          <p:nvPr>
            <p:ph type="body" idx="1"/>
          </p:nvPr>
        </p:nvSpPr>
        <p:spPr>
          <a:xfrm rot="5400000">
            <a:off x="541337" y="190501"/>
            <a:ext cx="5851525" cy="6019799"/>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9" name="Shape 469"/>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0" name="Shape 470"/>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1" name="Shape 471"/>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830461" y="4777385"/>
            <a:ext cx="7483077" cy="1062633"/>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4" name="Shape 474"/>
          <p:cNvSpPr txBox="1">
            <a:spLocks noGrp="1"/>
          </p:cNvSpPr>
          <p:nvPr>
            <p:ph type="body" idx="1"/>
          </p:nvPr>
        </p:nvSpPr>
        <p:spPr>
          <a:xfrm>
            <a:off x="830461" y="5893594"/>
            <a:ext cx="7483077" cy="660797"/>
          </a:xfrm>
          <a:prstGeom prst="rect">
            <a:avLst/>
          </a:prstGeom>
          <a:noFill/>
          <a:ln>
            <a:noFill/>
          </a:ln>
        </p:spPr>
        <p:txBody>
          <a:bodyPr wrap="square" lIns="91425" tIns="91425" rIns="91425" bIns="91425" anchor="t" anchorCtr="0"/>
          <a:lstStyle>
            <a:lvl1pPr marL="0" marR="0" lvl="0" indent="0" algn="ctr" rtl="0">
              <a:spcBef>
                <a:spcPts val="0"/>
              </a:spcBef>
              <a:buClr>
                <a:schemeClr val="dk1"/>
              </a:buClr>
              <a:buFont typeface="Arial"/>
              <a:buNone/>
              <a:defRPr sz="3200" b="0" i="0" u="none" strike="noStrike" cap="none">
                <a:solidFill>
                  <a:schemeClr val="dk1"/>
                </a:solidFill>
                <a:latin typeface="Calibri"/>
                <a:ea typeface="Calibri"/>
                <a:cs typeface="Calibri"/>
                <a:sym typeface="Calibri"/>
              </a:defRPr>
            </a:lvl1pPr>
            <a:lvl2pPr marL="0" marR="0" lvl="1" indent="152400" algn="ctr" rtl="0">
              <a:spcBef>
                <a:spcPts val="0"/>
              </a:spcBef>
              <a:buClr>
                <a:schemeClr val="dk1"/>
              </a:buClr>
              <a:buFont typeface="Arial"/>
              <a:buNone/>
              <a:defRPr sz="2800" b="0" i="0" u="none" strike="noStrike" cap="none">
                <a:solidFill>
                  <a:schemeClr val="dk1"/>
                </a:solidFill>
                <a:latin typeface="Calibri"/>
                <a:ea typeface="Calibri"/>
                <a:cs typeface="Calibri"/>
                <a:sym typeface="Calibri"/>
              </a:defRPr>
            </a:lvl2pPr>
            <a:lvl3pPr marL="0" marR="0" lvl="2" indent="317500" algn="ctr" rtl="0">
              <a:spcBef>
                <a:spcPts val="0"/>
              </a:spcBef>
              <a:buClr>
                <a:schemeClr val="dk1"/>
              </a:buClr>
              <a:buFont typeface="Arial"/>
              <a:buNone/>
              <a:defRPr sz="2400" b="0" i="0" u="none" strike="noStrike" cap="none">
                <a:solidFill>
                  <a:schemeClr val="dk1"/>
                </a:solidFill>
                <a:latin typeface="Calibri"/>
                <a:ea typeface="Calibri"/>
                <a:cs typeface="Calibri"/>
                <a:sym typeface="Calibri"/>
              </a:defRPr>
            </a:lvl3pPr>
            <a:lvl4pPr marL="0" marR="0" lvl="3" indent="469900" algn="ctr" rtl="0">
              <a:spcBef>
                <a:spcPts val="0"/>
              </a:spcBef>
              <a:buClr>
                <a:schemeClr val="dk1"/>
              </a:buClr>
              <a:buFont typeface="Arial"/>
              <a:buNone/>
              <a:defRPr sz="2000" b="0" i="0" u="none" strike="noStrike" cap="none">
                <a:solidFill>
                  <a:schemeClr val="dk1"/>
                </a:solidFill>
                <a:latin typeface="Calibri"/>
                <a:ea typeface="Calibri"/>
                <a:cs typeface="Calibri"/>
                <a:sym typeface="Calibri"/>
              </a:defRPr>
            </a:lvl4pPr>
            <a:lvl5pPr marL="0" marR="0" lvl="4" indent="635000" algn="ctr" rtl="0">
              <a:spcBef>
                <a:spcPts val="0"/>
              </a:spcBef>
              <a:buClr>
                <a:schemeClr val="dk1"/>
              </a:buClr>
              <a:buFont typeface="Arial"/>
              <a:buNone/>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1"/>
        <p:cNvGrpSpPr/>
        <p:nvPr/>
      </p:nvGrpSpPr>
      <p:grpSpPr>
        <a:xfrm>
          <a:off x="0" y="0"/>
          <a:ext cx="0" cy="0"/>
          <a:chOff x="0" y="0"/>
          <a:chExt cx="0" cy="0"/>
        </a:xfrm>
      </p:grpSpPr>
      <p:sp>
        <p:nvSpPr>
          <p:cNvPr id="482" name="Shape 482"/>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3" name="Shape 483"/>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4" name="Shape 484"/>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85"/>
        <p:cNvGrpSpPr/>
        <p:nvPr/>
      </p:nvGrpSpPr>
      <p:grpSpPr>
        <a:xfrm>
          <a:off x="0" y="0"/>
          <a:ext cx="0" cy="0"/>
          <a:chOff x="0" y="0"/>
          <a:chExt cx="0" cy="0"/>
        </a:xfrm>
      </p:grpSpPr>
      <p:sp>
        <p:nvSpPr>
          <p:cNvPr id="486" name="Shape 486"/>
          <p:cNvSpPr txBox="1">
            <a:spLocks noGrp="1"/>
          </p:cNvSpPr>
          <p:nvPr>
            <p:ph type="ctrTitle"/>
          </p:nvPr>
        </p:nvSpPr>
        <p:spPr>
          <a:xfrm>
            <a:off x="685800" y="2130425"/>
            <a:ext cx="7772400" cy="1470024"/>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7" name="Shape 487"/>
          <p:cNvSpPr txBox="1">
            <a:spLocks noGrp="1"/>
          </p:cNvSpPr>
          <p:nvPr>
            <p:ph type="subTitle" idx="1"/>
          </p:nvPr>
        </p:nvSpPr>
        <p:spPr>
          <a:xfrm>
            <a:off x="1371600" y="3886200"/>
            <a:ext cx="6400799" cy="1752600"/>
          </a:xfrm>
          <a:prstGeom prst="rect">
            <a:avLst/>
          </a:prstGeom>
          <a:noFill/>
          <a:ln>
            <a:noFill/>
          </a:ln>
        </p:spPr>
        <p:txBody>
          <a:bodyPr wrap="square"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488" name="Shape 488"/>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9" name="Shape 489"/>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0" name="Shape 490"/>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91"/>
        <p:cNvGrpSpPr/>
        <p:nvPr/>
      </p:nvGrpSpPr>
      <p:grpSpPr>
        <a:xfrm>
          <a:off x="0" y="0"/>
          <a:ext cx="0" cy="0"/>
          <a:chOff x="0" y="0"/>
          <a:chExt cx="0" cy="0"/>
        </a:xfrm>
      </p:grpSpPr>
      <p:sp>
        <p:nvSpPr>
          <p:cNvPr id="492" name="Shape 492"/>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3" name="Shape 493"/>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4" name="Shape 494"/>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5" name="Shape 495"/>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6" name="Shape 496"/>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97"/>
        <p:cNvGrpSpPr/>
        <p:nvPr/>
      </p:nvGrpSpPr>
      <p:grpSpPr>
        <a:xfrm>
          <a:off x="0" y="0"/>
          <a:ext cx="0" cy="0"/>
          <a:chOff x="0" y="0"/>
          <a:chExt cx="0" cy="0"/>
        </a:xfrm>
      </p:grpSpPr>
      <p:sp>
        <p:nvSpPr>
          <p:cNvPr id="498" name="Shape 498"/>
          <p:cNvSpPr txBox="1">
            <a:spLocks noGrp="1"/>
          </p:cNvSpPr>
          <p:nvPr>
            <p:ph type="title"/>
          </p:nvPr>
        </p:nvSpPr>
        <p:spPr>
          <a:xfrm>
            <a:off x="722312" y="4406901"/>
            <a:ext cx="7772400" cy="1362075"/>
          </a:xfrm>
          <a:prstGeom prst="rect">
            <a:avLst/>
          </a:prstGeom>
          <a:noFill/>
          <a:ln>
            <a:noFill/>
          </a:ln>
        </p:spPr>
        <p:txBody>
          <a:bodyPr wrap="square"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9" name="Shape 499"/>
          <p:cNvSpPr txBox="1">
            <a:spLocks noGrp="1"/>
          </p:cNvSpPr>
          <p:nvPr>
            <p:ph type="body" idx="1"/>
          </p:nvPr>
        </p:nvSpPr>
        <p:spPr>
          <a:xfrm>
            <a:off x="722312" y="2906713"/>
            <a:ext cx="7772400" cy="1500187"/>
          </a:xfrm>
          <a:prstGeom prst="rect">
            <a:avLst/>
          </a:prstGeom>
          <a:noFill/>
          <a:ln>
            <a:noFill/>
          </a:ln>
        </p:spPr>
        <p:txBody>
          <a:bodyPr wrap="square"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500" name="Shape 500"/>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01" name="Shape 501"/>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02" name="Shape 502"/>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03"/>
        <p:cNvGrpSpPr/>
        <p:nvPr/>
      </p:nvGrpSpPr>
      <p:grpSpPr>
        <a:xfrm>
          <a:off x="0" y="0"/>
          <a:ext cx="0" cy="0"/>
          <a:chOff x="0" y="0"/>
          <a:chExt cx="0" cy="0"/>
        </a:xfrm>
      </p:grpSpPr>
      <p:sp>
        <p:nvSpPr>
          <p:cNvPr id="504" name="Shape 504"/>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5" name="Shape 505"/>
          <p:cNvSpPr txBox="1">
            <a:spLocks noGrp="1"/>
          </p:cNvSpPr>
          <p:nvPr>
            <p:ph type="body" idx="1"/>
          </p:nvPr>
        </p:nvSpPr>
        <p:spPr>
          <a:xfrm>
            <a:off x="457200" y="1600200"/>
            <a:ext cx="4038599"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6" name="Shape 506"/>
          <p:cNvSpPr txBox="1">
            <a:spLocks noGrp="1"/>
          </p:cNvSpPr>
          <p:nvPr>
            <p:ph type="body" idx="2"/>
          </p:nvPr>
        </p:nvSpPr>
        <p:spPr>
          <a:xfrm>
            <a:off x="4648200" y="1600200"/>
            <a:ext cx="4038599"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7" name="Shape 507"/>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08" name="Shape 508"/>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09" name="Shape 509"/>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2" name="Shape 512"/>
          <p:cNvSpPr txBox="1">
            <a:spLocks noGrp="1"/>
          </p:cNvSpPr>
          <p:nvPr>
            <p:ph type="body" idx="1"/>
          </p:nvPr>
        </p:nvSpPr>
        <p:spPr>
          <a:xfrm>
            <a:off x="457200" y="1535112"/>
            <a:ext cx="4040187"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3" name="Shape 513"/>
          <p:cNvSpPr txBox="1">
            <a:spLocks noGrp="1"/>
          </p:cNvSpPr>
          <p:nvPr>
            <p:ph type="body" idx="2"/>
          </p:nvPr>
        </p:nvSpPr>
        <p:spPr>
          <a:xfrm>
            <a:off x="457200" y="2174875"/>
            <a:ext cx="4040187" cy="3951287"/>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14" name="Shape 514"/>
          <p:cNvSpPr txBox="1">
            <a:spLocks noGrp="1"/>
          </p:cNvSpPr>
          <p:nvPr>
            <p:ph type="body" idx="3"/>
          </p:nvPr>
        </p:nvSpPr>
        <p:spPr>
          <a:xfrm>
            <a:off x="4645026" y="1535112"/>
            <a:ext cx="4041774"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5" name="Shape 515"/>
          <p:cNvSpPr txBox="1">
            <a:spLocks noGrp="1"/>
          </p:cNvSpPr>
          <p:nvPr>
            <p:ph type="body" idx="4"/>
          </p:nvPr>
        </p:nvSpPr>
        <p:spPr>
          <a:xfrm>
            <a:off x="4645026" y="2174875"/>
            <a:ext cx="4041774" cy="3951287"/>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16" name="Shape 516"/>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17" name="Shape 517"/>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18" name="Shape 518"/>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19"/>
        <p:cNvGrpSpPr/>
        <p:nvPr/>
      </p:nvGrpSpPr>
      <p:grpSpPr>
        <a:xfrm>
          <a:off x="0" y="0"/>
          <a:ext cx="0" cy="0"/>
          <a:chOff x="0" y="0"/>
          <a:chExt cx="0" cy="0"/>
        </a:xfrm>
      </p:grpSpPr>
      <p:sp>
        <p:nvSpPr>
          <p:cNvPr id="520" name="Shape 52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1" name="Shape 521"/>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2" name="Shape 522"/>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3" name="Shape 523"/>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24"/>
        <p:cNvGrpSpPr/>
        <p:nvPr/>
      </p:nvGrpSpPr>
      <p:grpSpPr>
        <a:xfrm>
          <a:off x="0" y="0"/>
          <a:ext cx="0" cy="0"/>
          <a:chOff x="0" y="0"/>
          <a:chExt cx="0" cy="0"/>
        </a:xfrm>
      </p:grpSpPr>
      <p:sp>
        <p:nvSpPr>
          <p:cNvPr id="525" name="Shape 525"/>
          <p:cNvSpPr txBox="1">
            <a:spLocks noGrp="1"/>
          </p:cNvSpPr>
          <p:nvPr>
            <p:ph type="title"/>
          </p:nvPr>
        </p:nvSpPr>
        <p:spPr>
          <a:xfrm>
            <a:off x="457202" y="273048"/>
            <a:ext cx="3008313" cy="1162050"/>
          </a:xfrm>
          <a:prstGeom prst="rect">
            <a:avLst/>
          </a:prstGeom>
          <a:noFill/>
          <a:ln>
            <a:noFill/>
          </a:ln>
        </p:spPr>
        <p:txBody>
          <a:bodyPr wrap="square"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6" name="Shape 526"/>
          <p:cNvSpPr txBox="1">
            <a:spLocks noGrp="1"/>
          </p:cNvSpPr>
          <p:nvPr>
            <p:ph type="body" idx="1"/>
          </p:nvPr>
        </p:nvSpPr>
        <p:spPr>
          <a:xfrm>
            <a:off x="3575050" y="273052"/>
            <a:ext cx="5111750" cy="5853112"/>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7" name="Shape 527"/>
          <p:cNvSpPr txBox="1">
            <a:spLocks noGrp="1"/>
          </p:cNvSpPr>
          <p:nvPr>
            <p:ph type="body" idx="2"/>
          </p:nvPr>
        </p:nvSpPr>
        <p:spPr>
          <a:xfrm>
            <a:off x="457202" y="1435101"/>
            <a:ext cx="3008313" cy="4691063"/>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28" name="Shape 528"/>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9" name="Shape 529"/>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0" name="Shape 530"/>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wrap="square" lIns="91425" tIns="91425" rIns="91425" bIns="91425" anchor="b" anchorCtr="0"/>
          <a:lstStyle>
            <a:lvl1pPr marL="0" marR="0" lvl="0" indent="0" algn="l" rtl="0">
              <a:spcBef>
                <a:spcPts val="0"/>
              </a:spcBef>
              <a:buClr>
                <a:schemeClr val="dk1"/>
              </a:buClr>
              <a:buFont typeface="Arial"/>
              <a:buNone/>
              <a:defRPr sz="20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Arial"/>
                <a:ea typeface="Arial"/>
                <a:cs typeface="Arial"/>
                <a:sym typeface="Arial"/>
              </a:rPr>
              <a:t>‹#›</a:t>
            </a:fld>
            <a:endParaRPr lang="en-US" sz="1200">
              <a:solidFill>
                <a:srgbClr val="888888"/>
              </a:solidFill>
              <a:latin typeface="Arial"/>
              <a:ea typeface="Arial"/>
              <a:cs typeface="Arial"/>
              <a:sym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31"/>
        <p:cNvGrpSpPr/>
        <p:nvPr/>
      </p:nvGrpSpPr>
      <p:grpSpPr>
        <a:xfrm>
          <a:off x="0" y="0"/>
          <a:ext cx="0" cy="0"/>
          <a:chOff x="0" y="0"/>
          <a:chExt cx="0" cy="0"/>
        </a:xfrm>
      </p:grpSpPr>
      <p:sp>
        <p:nvSpPr>
          <p:cNvPr id="532" name="Shape 532"/>
          <p:cNvSpPr txBox="1">
            <a:spLocks noGrp="1"/>
          </p:cNvSpPr>
          <p:nvPr>
            <p:ph type="title"/>
          </p:nvPr>
        </p:nvSpPr>
        <p:spPr>
          <a:xfrm>
            <a:off x="1792288" y="4800600"/>
            <a:ext cx="5486399" cy="566739"/>
          </a:xfrm>
          <a:prstGeom prst="rect">
            <a:avLst/>
          </a:prstGeom>
          <a:noFill/>
          <a:ln>
            <a:noFill/>
          </a:ln>
        </p:spPr>
        <p:txBody>
          <a:bodyPr wrap="square"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33" name="Shape 533"/>
          <p:cNvSpPr>
            <a:spLocks noGrp="1"/>
          </p:cNvSpPr>
          <p:nvPr>
            <p:ph type="pic" idx="2"/>
          </p:nvPr>
        </p:nvSpPr>
        <p:spPr>
          <a:xfrm>
            <a:off x="1792288" y="612775"/>
            <a:ext cx="5486399" cy="4114800"/>
          </a:xfrm>
          <a:prstGeom prst="rect">
            <a:avLst/>
          </a:prstGeom>
          <a:noFill/>
          <a:ln>
            <a:noFill/>
          </a:ln>
        </p:spPr>
        <p:txBody>
          <a:bodyPr wrap="square"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34" name="Shape 534"/>
          <p:cNvSpPr txBox="1">
            <a:spLocks noGrp="1"/>
          </p:cNvSpPr>
          <p:nvPr>
            <p:ph type="body" idx="1"/>
          </p:nvPr>
        </p:nvSpPr>
        <p:spPr>
          <a:xfrm>
            <a:off x="1792288" y="5367337"/>
            <a:ext cx="5486399" cy="804862"/>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35" name="Shape 535"/>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6" name="Shape 536"/>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7" name="Shape 537"/>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38"/>
        <p:cNvGrpSpPr/>
        <p:nvPr/>
      </p:nvGrpSpPr>
      <p:grpSpPr>
        <a:xfrm>
          <a:off x="0" y="0"/>
          <a:ext cx="0" cy="0"/>
          <a:chOff x="0" y="0"/>
          <a:chExt cx="0" cy="0"/>
        </a:xfrm>
      </p:grpSpPr>
      <p:sp>
        <p:nvSpPr>
          <p:cNvPr id="539" name="Shape 539"/>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0" name="Shape 540"/>
          <p:cNvSpPr txBox="1">
            <a:spLocks noGrp="1"/>
          </p:cNvSpPr>
          <p:nvPr>
            <p:ph type="body" idx="1"/>
          </p:nvPr>
        </p:nvSpPr>
        <p:spPr>
          <a:xfrm rot="5400000">
            <a:off x="2309018" y="-251617"/>
            <a:ext cx="4525963" cy="82296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1" name="Shape 541"/>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2" name="Shape 542"/>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3" name="Shape 543"/>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544"/>
        <p:cNvGrpSpPr/>
        <p:nvPr/>
      </p:nvGrpSpPr>
      <p:grpSpPr>
        <a:xfrm>
          <a:off x="0" y="0"/>
          <a:ext cx="0" cy="0"/>
          <a:chOff x="0" y="0"/>
          <a:chExt cx="0" cy="0"/>
        </a:xfrm>
      </p:grpSpPr>
      <p:sp>
        <p:nvSpPr>
          <p:cNvPr id="545" name="Shape 545"/>
          <p:cNvSpPr txBox="1">
            <a:spLocks noGrp="1"/>
          </p:cNvSpPr>
          <p:nvPr>
            <p:ph type="title"/>
          </p:nvPr>
        </p:nvSpPr>
        <p:spPr>
          <a:xfrm rot="5400000">
            <a:off x="4732337" y="2171701"/>
            <a:ext cx="5851525" cy="20574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6" name="Shape 546"/>
          <p:cNvSpPr txBox="1">
            <a:spLocks noGrp="1"/>
          </p:cNvSpPr>
          <p:nvPr>
            <p:ph type="body" idx="1"/>
          </p:nvPr>
        </p:nvSpPr>
        <p:spPr>
          <a:xfrm rot="5400000">
            <a:off x="541337" y="190501"/>
            <a:ext cx="5851525" cy="6019799"/>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7" name="Shape 547"/>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8" name="Shape 548"/>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9" name="Shape 549"/>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Shape 550"/>
        <p:cNvGrpSpPr/>
        <p:nvPr/>
      </p:nvGrpSpPr>
      <p:grpSpPr>
        <a:xfrm>
          <a:off x="0" y="0"/>
          <a:ext cx="0" cy="0"/>
          <a:chOff x="0" y="0"/>
          <a:chExt cx="0" cy="0"/>
        </a:xfrm>
      </p:grpSpPr>
      <p:sp>
        <p:nvSpPr>
          <p:cNvPr id="551" name="Shape 551"/>
          <p:cNvSpPr txBox="1">
            <a:spLocks noGrp="1"/>
          </p:cNvSpPr>
          <p:nvPr>
            <p:ph type="title"/>
          </p:nvPr>
        </p:nvSpPr>
        <p:spPr>
          <a:xfrm>
            <a:off x="830461" y="4777385"/>
            <a:ext cx="7483077" cy="1062633"/>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2" name="Shape 552"/>
          <p:cNvSpPr txBox="1">
            <a:spLocks noGrp="1"/>
          </p:cNvSpPr>
          <p:nvPr>
            <p:ph type="body" idx="1"/>
          </p:nvPr>
        </p:nvSpPr>
        <p:spPr>
          <a:xfrm>
            <a:off x="830461" y="5893594"/>
            <a:ext cx="7483077" cy="660797"/>
          </a:xfrm>
          <a:prstGeom prst="rect">
            <a:avLst/>
          </a:prstGeom>
          <a:noFill/>
          <a:ln>
            <a:noFill/>
          </a:ln>
        </p:spPr>
        <p:txBody>
          <a:bodyPr wrap="square" lIns="91425" tIns="91425" rIns="91425" bIns="91425" anchor="t" anchorCtr="0"/>
          <a:lstStyle>
            <a:lvl1pPr marL="0" marR="0" lvl="0" indent="0" algn="ctr" rtl="0">
              <a:spcBef>
                <a:spcPts val="0"/>
              </a:spcBef>
              <a:buClr>
                <a:schemeClr val="dk1"/>
              </a:buClr>
              <a:buFont typeface="Arial"/>
              <a:buNone/>
              <a:defRPr sz="3200" b="0" i="0" u="none" strike="noStrike" cap="none">
                <a:solidFill>
                  <a:schemeClr val="dk1"/>
                </a:solidFill>
                <a:latin typeface="Calibri"/>
                <a:ea typeface="Calibri"/>
                <a:cs typeface="Calibri"/>
                <a:sym typeface="Calibri"/>
              </a:defRPr>
            </a:lvl1pPr>
            <a:lvl2pPr marL="0" marR="0" lvl="1" indent="152400" algn="ctr" rtl="0">
              <a:spcBef>
                <a:spcPts val="0"/>
              </a:spcBef>
              <a:buClr>
                <a:schemeClr val="dk1"/>
              </a:buClr>
              <a:buFont typeface="Arial"/>
              <a:buNone/>
              <a:defRPr sz="2800" b="0" i="0" u="none" strike="noStrike" cap="none">
                <a:solidFill>
                  <a:schemeClr val="dk1"/>
                </a:solidFill>
                <a:latin typeface="Calibri"/>
                <a:ea typeface="Calibri"/>
                <a:cs typeface="Calibri"/>
                <a:sym typeface="Calibri"/>
              </a:defRPr>
            </a:lvl2pPr>
            <a:lvl3pPr marL="0" marR="0" lvl="2" indent="317500" algn="ctr" rtl="0">
              <a:spcBef>
                <a:spcPts val="0"/>
              </a:spcBef>
              <a:buClr>
                <a:schemeClr val="dk1"/>
              </a:buClr>
              <a:buFont typeface="Arial"/>
              <a:buNone/>
              <a:defRPr sz="2400" b="0" i="0" u="none" strike="noStrike" cap="none">
                <a:solidFill>
                  <a:schemeClr val="dk1"/>
                </a:solidFill>
                <a:latin typeface="Calibri"/>
                <a:ea typeface="Calibri"/>
                <a:cs typeface="Calibri"/>
                <a:sym typeface="Calibri"/>
              </a:defRPr>
            </a:lvl3pPr>
            <a:lvl4pPr marL="0" marR="0" lvl="3" indent="469900" algn="ctr" rtl="0">
              <a:spcBef>
                <a:spcPts val="0"/>
              </a:spcBef>
              <a:buClr>
                <a:schemeClr val="dk1"/>
              </a:buClr>
              <a:buFont typeface="Arial"/>
              <a:buNone/>
              <a:defRPr sz="2000" b="0" i="0" u="none" strike="noStrike" cap="none">
                <a:solidFill>
                  <a:schemeClr val="dk1"/>
                </a:solidFill>
                <a:latin typeface="Calibri"/>
                <a:ea typeface="Calibri"/>
                <a:cs typeface="Calibri"/>
                <a:sym typeface="Calibri"/>
              </a:defRPr>
            </a:lvl4pPr>
            <a:lvl5pPr marL="0" marR="0" lvl="4" indent="635000" algn="ctr" rtl="0">
              <a:spcBef>
                <a:spcPts val="0"/>
              </a:spcBef>
              <a:buClr>
                <a:schemeClr val="dk1"/>
              </a:buClr>
              <a:buFont typeface="Arial"/>
              <a:buNone/>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59"/>
        <p:cNvGrpSpPr/>
        <p:nvPr/>
      </p:nvGrpSpPr>
      <p:grpSpPr>
        <a:xfrm>
          <a:off x="0" y="0"/>
          <a:ext cx="0" cy="0"/>
          <a:chOff x="0" y="0"/>
          <a:chExt cx="0" cy="0"/>
        </a:xfrm>
      </p:grpSpPr>
      <p:sp>
        <p:nvSpPr>
          <p:cNvPr id="560" name="Shape 560"/>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1" name="Shape 561"/>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2" name="Shape 562"/>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63"/>
        <p:cNvGrpSpPr/>
        <p:nvPr/>
      </p:nvGrpSpPr>
      <p:grpSpPr>
        <a:xfrm>
          <a:off x="0" y="0"/>
          <a:ext cx="0" cy="0"/>
          <a:chOff x="0" y="0"/>
          <a:chExt cx="0" cy="0"/>
        </a:xfrm>
      </p:grpSpPr>
      <p:sp>
        <p:nvSpPr>
          <p:cNvPr id="564" name="Shape 564"/>
          <p:cNvSpPr txBox="1">
            <a:spLocks noGrp="1"/>
          </p:cNvSpPr>
          <p:nvPr>
            <p:ph type="ctrTitle"/>
          </p:nvPr>
        </p:nvSpPr>
        <p:spPr>
          <a:xfrm>
            <a:off x="685800" y="2130425"/>
            <a:ext cx="7772400" cy="1470024"/>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5" name="Shape 565"/>
          <p:cNvSpPr txBox="1">
            <a:spLocks noGrp="1"/>
          </p:cNvSpPr>
          <p:nvPr>
            <p:ph type="subTitle" idx="1"/>
          </p:nvPr>
        </p:nvSpPr>
        <p:spPr>
          <a:xfrm>
            <a:off x="1371600" y="3886200"/>
            <a:ext cx="6400799" cy="1752600"/>
          </a:xfrm>
          <a:prstGeom prst="rect">
            <a:avLst/>
          </a:prstGeom>
          <a:noFill/>
          <a:ln>
            <a:noFill/>
          </a:ln>
        </p:spPr>
        <p:txBody>
          <a:bodyPr wrap="square"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66" name="Shape 566"/>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7" name="Shape 567"/>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8" name="Shape 568"/>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69"/>
        <p:cNvGrpSpPr/>
        <p:nvPr/>
      </p:nvGrpSpPr>
      <p:grpSpPr>
        <a:xfrm>
          <a:off x="0" y="0"/>
          <a:ext cx="0" cy="0"/>
          <a:chOff x="0" y="0"/>
          <a:chExt cx="0" cy="0"/>
        </a:xfrm>
      </p:grpSpPr>
      <p:sp>
        <p:nvSpPr>
          <p:cNvPr id="570" name="Shape 57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1" name="Shape 571"/>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2" name="Shape 572"/>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3" name="Shape 573"/>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4" name="Shape 574"/>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75"/>
        <p:cNvGrpSpPr/>
        <p:nvPr/>
      </p:nvGrpSpPr>
      <p:grpSpPr>
        <a:xfrm>
          <a:off x="0" y="0"/>
          <a:ext cx="0" cy="0"/>
          <a:chOff x="0" y="0"/>
          <a:chExt cx="0" cy="0"/>
        </a:xfrm>
      </p:grpSpPr>
      <p:sp>
        <p:nvSpPr>
          <p:cNvPr id="576" name="Shape 576"/>
          <p:cNvSpPr txBox="1">
            <a:spLocks noGrp="1"/>
          </p:cNvSpPr>
          <p:nvPr>
            <p:ph type="title"/>
          </p:nvPr>
        </p:nvSpPr>
        <p:spPr>
          <a:xfrm>
            <a:off x="722312" y="4406901"/>
            <a:ext cx="7772400" cy="1362075"/>
          </a:xfrm>
          <a:prstGeom prst="rect">
            <a:avLst/>
          </a:prstGeom>
          <a:noFill/>
          <a:ln>
            <a:noFill/>
          </a:ln>
        </p:spPr>
        <p:txBody>
          <a:bodyPr wrap="square"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7" name="Shape 577"/>
          <p:cNvSpPr txBox="1">
            <a:spLocks noGrp="1"/>
          </p:cNvSpPr>
          <p:nvPr>
            <p:ph type="body" idx="1"/>
          </p:nvPr>
        </p:nvSpPr>
        <p:spPr>
          <a:xfrm>
            <a:off x="722312" y="2906713"/>
            <a:ext cx="7772400" cy="1500187"/>
          </a:xfrm>
          <a:prstGeom prst="rect">
            <a:avLst/>
          </a:prstGeom>
          <a:noFill/>
          <a:ln>
            <a:noFill/>
          </a:ln>
        </p:spPr>
        <p:txBody>
          <a:bodyPr wrap="square"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578" name="Shape 578"/>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9" name="Shape 579"/>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80" name="Shape 580"/>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81"/>
        <p:cNvGrpSpPr/>
        <p:nvPr/>
      </p:nvGrpSpPr>
      <p:grpSpPr>
        <a:xfrm>
          <a:off x="0" y="0"/>
          <a:ext cx="0" cy="0"/>
          <a:chOff x="0" y="0"/>
          <a:chExt cx="0" cy="0"/>
        </a:xfrm>
      </p:grpSpPr>
      <p:sp>
        <p:nvSpPr>
          <p:cNvPr id="582" name="Shape 582"/>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83" name="Shape 583"/>
          <p:cNvSpPr txBox="1">
            <a:spLocks noGrp="1"/>
          </p:cNvSpPr>
          <p:nvPr>
            <p:ph type="body" idx="1"/>
          </p:nvPr>
        </p:nvSpPr>
        <p:spPr>
          <a:xfrm>
            <a:off x="457200" y="1600200"/>
            <a:ext cx="4038599"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4" name="Shape 584"/>
          <p:cNvSpPr txBox="1">
            <a:spLocks noGrp="1"/>
          </p:cNvSpPr>
          <p:nvPr>
            <p:ph type="body" idx="2"/>
          </p:nvPr>
        </p:nvSpPr>
        <p:spPr>
          <a:xfrm>
            <a:off x="4648200" y="1600200"/>
            <a:ext cx="4038599"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5" name="Shape 585"/>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86" name="Shape 586"/>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87" name="Shape 587"/>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88"/>
        <p:cNvGrpSpPr/>
        <p:nvPr/>
      </p:nvGrpSpPr>
      <p:grpSpPr>
        <a:xfrm>
          <a:off x="0" y="0"/>
          <a:ext cx="0" cy="0"/>
          <a:chOff x="0" y="0"/>
          <a:chExt cx="0" cy="0"/>
        </a:xfrm>
      </p:grpSpPr>
      <p:sp>
        <p:nvSpPr>
          <p:cNvPr id="589" name="Shape 589"/>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90" name="Shape 590"/>
          <p:cNvSpPr txBox="1">
            <a:spLocks noGrp="1"/>
          </p:cNvSpPr>
          <p:nvPr>
            <p:ph type="body" idx="1"/>
          </p:nvPr>
        </p:nvSpPr>
        <p:spPr>
          <a:xfrm>
            <a:off x="457200" y="1535112"/>
            <a:ext cx="4040187"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91" name="Shape 591"/>
          <p:cNvSpPr txBox="1">
            <a:spLocks noGrp="1"/>
          </p:cNvSpPr>
          <p:nvPr>
            <p:ph type="body" idx="2"/>
          </p:nvPr>
        </p:nvSpPr>
        <p:spPr>
          <a:xfrm>
            <a:off x="457200" y="2174875"/>
            <a:ext cx="4040187" cy="3951287"/>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92" name="Shape 592"/>
          <p:cNvSpPr txBox="1">
            <a:spLocks noGrp="1"/>
          </p:cNvSpPr>
          <p:nvPr>
            <p:ph type="body" idx="3"/>
          </p:nvPr>
        </p:nvSpPr>
        <p:spPr>
          <a:xfrm>
            <a:off x="4645026" y="1535112"/>
            <a:ext cx="4041774"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93" name="Shape 593"/>
          <p:cNvSpPr txBox="1">
            <a:spLocks noGrp="1"/>
          </p:cNvSpPr>
          <p:nvPr>
            <p:ph type="body" idx="4"/>
          </p:nvPr>
        </p:nvSpPr>
        <p:spPr>
          <a:xfrm>
            <a:off x="4645026" y="2174875"/>
            <a:ext cx="4041774" cy="3951287"/>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94" name="Shape 594"/>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5" name="Shape 595"/>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6" name="Shape 596"/>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wrap="square" lIns="91425" tIns="91425" rIns="91425" bIns="91425" anchor="b" anchorCtr="0"/>
          <a:lstStyle>
            <a:lvl1pPr marL="0" marR="0" lvl="0" indent="0" algn="l" rtl="0">
              <a:spcBef>
                <a:spcPts val="0"/>
              </a:spcBef>
              <a:buClr>
                <a:schemeClr val="dk1"/>
              </a:buClr>
              <a:buFont typeface="Arial"/>
              <a:buNone/>
              <a:defRPr sz="20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wrap="square"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Arial"/>
                <a:ea typeface="Arial"/>
                <a:cs typeface="Arial"/>
                <a:sym typeface="Arial"/>
              </a:rPr>
              <a:t>‹#›</a:t>
            </a:fld>
            <a:endParaRPr lang="en-US" sz="1200">
              <a:solidFill>
                <a:srgbClr val="888888"/>
              </a:solidFill>
              <a:latin typeface="Arial"/>
              <a:ea typeface="Arial"/>
              <a:cs typeface="Arial"/>
              <a:sym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7"/>
        <p:cNvGrpSpPr/>
        <p:nvPr/>
      </p:nvGrpSpPr>
      <p:grpSpPr>
        <a:xfrm>
          <a:off x="0" y="0"/>
          <a:ext cx="0" cy="0"/>
          <a:chOff x="0" y="0"/>
          <a:chExt cx="0" cy="0"/>
        </a:xfrm>
      </p:grpSpPr>
      <p:sp>
        <p:nvSpPr>
          <p:cNvPr id="598" name="Shape 598"/>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99" name="Shape 599"/>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0" name="Shape 600"/>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1" name="Shape 601"/>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02"/>
        <p:cNvGrpSpPr/>
        <p:nvPr/>
      </p:nvGrpSpPr>
      <p:grpSpPr>
        <a:xfrm>
          <a:off x="0" y="0"/>
          <a:ext cx="0" cy="0"/>
          <a:chOff x="0" y="0"/>
          <a:chExt cx="0" cy="0"/>
        </a:xfrm>
      </p:grpSpPr>
      <p:sp>
        <p:nvSpPr>
          <p:cNvPr id="603" name="Shape 603"/>
          <p:cNvSpPr txBox="1">
            <a:spLocks noGrp="1"/>
          </p:cNvSpPr>
          <p:nvPr>
            <p:ph type="title"/>
          </p:nvPr>
        </p:nvSpPr>
        <p:spPr>
          <a:xfrm>
            <a:off x="457202" y="273048"/>
            <a:ext cx="3008313" cy="1162050"/>
          </a:xfrm>
          <a:prstGeom prst="rect">
            <a:avLst/>
          </a:prstGeom>
          <a:noFill/>
          <a:ln>
            <a:noFill/>
          </a:ln>
        </p:spPr>
        <p:txBody>
          <a:bodyPr wrap="square"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4" name="Shape 604"/>
          <p:cNvSpPr txBox="1">
            <a:spLocks noGrp="1"/>
          </p:cNvSpPr>
          <p:nvPr>
            <p:ph type="body" idx="1"/>
          </p:nvPr>
        </p:nvSpPr>
        <p:spPr>
          <a:xfrm>
            <a:off x="3575050" y="273052"/>
            <a:ext cx="5111750" cy="5853112"/>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5" name="Shape 605"/>
          <p:cNvSpPr txBox="1">
            <a:spLocks noGrp="1"/>
          </p:cNvSpPr>
          <p:nvPr>
            <p:ph type="body" idx="2"/>
          </p:nvPr>
        </p:nvSpPr>
        <p:spPr>
          <a:xfrm>
            <a:off x="457202" y="1435101"/>
            <a:ext cx="3008313" cy="4691063"/>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06" name="Shape 606"/>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7" name="Shape 607"/>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8" name="Shape 608"/>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09"/>
        <p:cNvGrpSpPr/>
        <p:nvPr/>
      </p:nvGrpSpPr>
      <p:grpSpPr>
        <a:xfrm>
          <a:off x="0" y="0"/>
          <a:ext cx="0" cy="0"/>
          <a:chOff x="0" y="0"/>
          <a:chExt cx="0" cy="0"/>
        </a:xfrm>
      </p:grpSpPr>
      <p:sp>
        <p:nvSpPr>
          <p:cNvPr id="610" name="Shape 610"/>
          <p:cNvSpPr txBox="1">
            <a:spLocks noGrp="1"/>
          </p:cNvSpPr>
          <p:nvPr>
            <p:ph type="title"/>
          </p:nvPr>
        </p:nvSpPr>
        <p:spPr>
          <a:xfrm>
            <a:off x="1792288" y="4800600"/>
            <a:ext cx="5486399" cy="566739"/>
          </a:xfrm>
          <a:prstGeom prst="rect">
            <a:avLst/>
          </a:prstGeom>
          <a:noFill/>
          <a:ln>
            <a:noFill/>
          </a:ln>
        </p:spPr>
        <p:txBody>
          <a:bodyPr wrap="square"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1" name="Shape 611"/>
          <p:cNvSpPr>
            <a:spLocks noGrp="1"/>
          </p:cNvSpPr>
          <p:nvPr>
            <p:ph type="pic" idx="2"/>
          </p:nvPr>
        </p:nvSpPr>
        <p:spPr>
          <a:xfrm>
            <a:off x="1792288" y="612775"/>
            <a:ext cx="5486399" cy="4114800"/>
          </a:xfrm>
          <a:prstGeom prst="rect">
            <a:avLst/>
          </a:prstGeom>
          <a:noFill/>
          <a:ln>
            <a:noFill/>
          </a:ln>
        </p:spPr>
        <p:txBody>
          <a:bodyPr wrap="square"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12" name="Shape 612"/>
          <p:cNvSpPr txBox="1">
            <a:spLocks noGrp="1"/>
          </p:cNvSpPr>
          <p:nvPr>
            <p:ph type="body" idx="1"/>
          </p:nvPr>
        </p:nvSpPr>
        <p:spPr>
          <a:xfrm>
            <a:off x="1792288" y="5367337"/>
            <a:ext cx="5486399" cy="804862"/>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13" name="Shape 613"/>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4" name="Shape 614"/>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5" name="Shape 615"/>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16"/>
        <p:cNvGrpSpPr/>
        <p:nvPr/>
      </p:nvGrpSpPr>
      <p:grpSpPr>
        <a:xfrm>
          <a:off x="0" y="0"/>
          <a:ext cx="0" cy="0"/>
          <a:chOff x="0" y="0"/>
          <a:chExt cx="0" cy="0"/>
        </a:xfrm>
      </p:grpSpPr>
      <p:sp>
        <p:nvSpPr>
          <p:cNvPr id="617" name="Shape 617"/>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8" name="Shape 618"/>
          <p:cNvSpPr txBox="1">
            <a:spLocks noGrp="1"/>
          </p:cNvSpPr>
          <p:nvPr>
            <p:ph type="body" idx="1"/>
          </p:nvPr>
        </p:nvSpPr>
        <p:spPr>
          <a:xfrm rot="5400000">
            <a:off x="2309018" y="-251617"/>
            <a:ext cx="4525963" cy="82296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9" name="Shape 619"/>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20" name="Shape 620"/>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21" name="Shape 621"/>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22"/>
        <p:cNvGrpSpPr/>
        <p:nvPr/>
      </p:nvGrpSpPr>
      <p:grpSpPr>
        <a:xfrm>
          <a:off x="0" y="0"/>
          <a:ext cx="0" cy="0"/>
          <a:chOff x="0" y="0"/>
          <a:chExt cx="0" cy="0"/>
        </a:xfrm>
      </p:grpSpPr>
      <p:sp>
        <p:nvSpPr>
          <p:cNvPr id="623" name="Shape 623"/>
          <p:cNvSpPr txBox="1">
            <a:spLocks noGrp="1"/>
          </p:cNvSpPr>
          <p:nvPr>
            <p:ph type="title"/>
          </p:nvPr>
        </p:nvSpPr>
        <p:spPr>
          <a:xfrm rot="5400000">
            <a:off x="4732337" y="2171701"/>
            <a:ext cx="5851525" cy="20574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24" name="Shape 624"/>
          <p:cNvSpPr txBox="1">
            <a:spLocks noGrp="1"/>
          </p:cNvSpPr>
          <p:nvPr>
            <p:ph type="body" idx="1"/>
          </p:nvPr>
        </p:nvSpPr>
        <p:spPr>
          <a:xfrm rot="5400000">
            <a:off x="541337" y="190501"/>
            <a:ext cx="5851525" cy="6019799"/>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5" name="Shape 625"/>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26" name="Shape 626"/>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27" name="Shape 627"/>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Shape 628"/>
        <p:cNvGrpSpPr/>
        <p:nvPr/>
      </p:nvGrpSpPr>
      <p:grpSpPr>
        <a:xfrm>
          <a:off x="0" y="0"/>
          <a:ext cx="0" cy="0"/>
          <a:chOff x="0" y="0"/>
          <a:chExt cx="0" cy="0"/>
        </a:xfrm>
      </p:grpSpPr>
      <p:sp>
        <p:nvSpPr>
          <p:cNvPr id="629" name="Shape 629"/>
          <p:cNvSpPr txBox="1">
            <a:spLocks noGrp="1"/>
          </p:cNvSpPr>
          <p:nvPr>
            <p:ph type="title"/>
          </p:nvPr>
        </p:nvSpPr>
        <p:spPr>
          <a:xfrm>
            <a:off x="830461" y="4777385"/>
            <a:ext cx="7483077" cy="1062633"/>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0" name="Shape 630"/>
          <p:cNvSpPr txBox="1">
            <a:spLocks noGrp="1"/>
          </p:cNvSpPr>
          <p:nvPr>
            <p:ph type="body" idx="1"/>
          </p:nvPr>
        </p:nvSpPr>
        <p:spPr>
          <a:xfrm>
            <a:off x="830461" y="5893594"/>
            <a:ext cx="7483077" cy="660797"/>
          </a:xfrm>
          <a:prstGeom prst="rect">
            <a:avLst/>
          </a:prstGeom>
          <a:noFill/>
          <a:ln>
            <a:noFill/>
          </a:ln>
        </p:spPr>
        <p:txBody>
          <a:bodyPr wrap="square" lIns="91425" tIns="91425" rIns="91425" bIns="91425" anchor="t" anchorCtr="0"/>
          <a:lstStyle>
            <a:lvl1pPr marL="0" marR="0" lvl="0" indent="0" algn="ctr" rtl="0">
              <a:spcBef>
                <a:spcPts val="0"/>
              </a:spcBef>
              <a:buClr>
                <a:schemeClr val="dk1"/>
              </a:buClr>
              <a:buFont typeface="Arial"/>
              <a:buNone/>
              <a:defRPr sz="3200" b="0" i="0" u="none" strike="noStrike" cap="none">
                <a:solidFill>
                  <a:schemeClr val="dk1"/>
                </a:solidFill>
                <a:latin typeface="Calibri"/>
                <a:ea typeface="Calibri"/>
                <a:cs typeface="Calibri"/>
                <a:sym typeface="Calibri"/>
              </a:defRPr>
            </a:lvl1pPr>
            <a:lvl2pPr marL="0" marR="0" lvl="1" indent="152400" algn="ctr" rtl="0">
              <a:spcBef>
                <a:spcPts val="0"/>
              </a:spcBef>
              <a:buClr>
                <a:schemeClr val="dk1"/>
              </a:buClr>
              <a:buFont typeface="Arial"/>
              <a:buNone/>
              <a:defRPr sz="2800" b="0" i="0" u="none" strike="noStrike" cap="none">
                <a:solidFill>
                  <a:schemeClr val="dk1"/>
                </a:solidFill>
                <a:latin typeface="Calibri"/>
                <a:ea typeface="Calibri"/>
                <a:cs typeface="Calibri"/>
                <a:sym typeface="Calibri"/>
              </a:defRPr>
            </a:lvl2pPr>
            <a:lvl3pPr marL="0" marR="0" lvl="2" indent="317500" algn="ctr" rtl="0">
              <a:spcBef>
                <a:spcPts val="0"/>
              </a:spcBef>
              <a:buClr>
                <a:schemeClr val="dk1"/>
              </a:buClr>
              <a:buFont typeface="Arial"/>
              <a:buNone/>
              <a:defRPr sz="2400" b="0" i="0" u="none" strike="noStrike" cap="none">
                <a:solidFill>
                  <a:schemeClr val="dk1"/>
                </a:solidFill>
                <a:latin typeface="Calibri"/>
                <a:ea typeface="Calibri"/>
                <a:cs typeface="Calibri"/>
                <a:sym typeface="Calibri"/>
              </a:defRPr>
            </a:lvl3pPr>
            <a:lvl4pPr marL="0" marR="0" lvl="3" indent="469900" algn="ctr" rtl="0">
              <a:spcBef>
                <a:spcPts val="0"/>
              </a:spcBef>
              <a:buClr>
                <a:schemeClr val="dk1"/>
              </a:buClr>
              <a:buFont typeface="Arial"/>
              <a:buNone/>
              <a:defRPr sz="2000" b="0" i="0" u="none" strike="noStrike" cap="none">
                <a:solidFill>
                  <a:schemeClr val="dk1"/>
                </a:solidFill>
                <a:latin typeface="Calibri"/>
                <a:ea typeface="Calibri"/>
                <a:cs typeface="Calibri"/>
                <a:sym typeface="Calibri"/>
              </a:defRPr>
            </a:lvl4pPr>
            <a:lvl5pPr marL="0" marR="0" lvl="4" indent="635000" algn="ctr" rtl="0">
              <a:spcBef>
                <a:spcPts val="0"/>
              </a:spcBef>
              <a:buClr>
                <a:schemeClr val="dk1"/>
              </a:buClr>
              <a:buFont typeface="Arial"/>
              <a:buNone/>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37"/>
        <p:cNvGrpSpPr/>
        <p:nvPr/>
      </p:nvGrpSpPr>
      <p:grpSpPr>
        <a:xfrm>
          <a:off x="0" y="0"/>
          <a:ext cx="0" cy="0"/>
          <a:chOff x="0" y="0"/>
          <a:chExt cx="0" cy="0"/>
        </a:xfrm>
      </p:grpSpPr>
      <p:sp>
        <p:nvSpPr>
          <p:cNvPr id="638" name="Shape 638"/>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9" name="Shape 639"/>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0" name="Shape 640"/>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41"/>
        <p:cNvGrpSpPr/>
        <p:nvPr/>
      </p:nvGrpSpPr>
      <p:grpSpPr>
        <a:xfrm>
          <a:off x="0" y="0"/>
          <a:ext cx="0" cy="0"/>
          <a:chOff x="0" y="0"/>
          <a:chExt cx="0" cy="0"/>
        </a:xfrm>
      </p:grpSpPr>
      <p:sp>
        <p:nvSpPr>
          <p:cNvPr id="642" name="Shape 642"/>
          <p:cNvSpPr txBox="1">
            <a:spLocks noGrp="1"/>
          </p:cNvSpPr>
          <p:nvPr>
            <p:ph type="ctrTitle"/>
          </p:nvPr>
        </p:nvSpPr>
        <p:spPr>
          <a:xfrm>
            <a:off x="685800" y="2130425"/>
            <a:ext cx="7772400" cy="1470024"/>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3" name="Shape 643"/>
          <p:cNvSpPr txBox="1">
            <a:spLocks noGrp="1"/>
          </p:cNvSpPr>
          <p:nvPr>
            <p:ph type="subTitle" idx="1"/>
          </p:nvPr>
        </p:nvSpPr>
        <p:spPr>
          <a:xfrm>
            <a:off x="1371600" y="3886200"/>
            <a:ext cx="6400799" cy="1752600"/>
          </a:xfrm>
          <a:prstGeom prst="rect">
            <a:avLst/>
          </a:prstGeom>
          <a:noFill/>
          <a:ln>
            <a:noFill/>
          </a:ln>
        </p:spPr>
        <p:txBody>
          <a:bodyPr wrap="square"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44" name="Shape 644"/>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5" name="Shape 645"/>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6" name="Shape 646"/>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47"/>
        <p:cNvGrpSpPr/>
        <p:nvPr/>
      </p:nvGrpSpPr>
      <p:grpSpPr>
        <a:xfrm>
          <a:off x="0" y="0"/>
          <a:ext cx="0" cy="0"/>
          <a:chOff x="0" y="0"/>
          <a:chExt cx="0" cy="0"/>
        </a:xfrm>
      </p:grpSpPr>
      <p:sp>
        <p:nvSpPr>
          <p:cNvPr id="648" name="Shape 648"/>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9" name="Shape 649"/>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0" name="Shape 650"/>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51" name="Shape 651"/>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52" name="Shape 652"/>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53"/>
        <p:cNvGrpSpPr/>
        <p:nvPr/>
      </p:nvGrpSpPr>
      <p:grpSpPr>
        <a:xfrm>
          <a:off x="0" y="0"/>
          <a:ext cx="0" cy="0"/>
          <a:chOff x="0" y="0"/>
          <a:chExt cx="0" cy="0"/>
        </a:xfrm>
      </p:grpSpPr>
      <p:sp>
        <p:nvSpPr>
          <p:cNvPr id="654" name="Shape 654"/>
          <p:cNvSpPr txBox="1">
            <a:spLocks noGrp="1"/>
          </p:cNvSpPr>
          <p:nvPr>
            <p:ph type="title"/>
          </p:nvPr>
        </p:nvSpPr>
        <p:spPr>
          <a:xfrm>
            <a:off x="722312" y="4406901"/>
            <a:ext cx="7772400" cy="1362075"/>
          </a:xfrm>
          <a:prstGeom prst="rect">
            <a:avLst/>
          </a:prstGeom>
          <a:noFill/>
          <a:ln>
            <a:noFill/>
          </a:ln>
        </p:spPr>
        <p:txBody>
          <a:bodyPr wrap="square"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55" name="Shape 655"/>
          <p:cNvSpPr txBox="1">
            <a:spLocks noGrp="1"/>
          </p:cNvSpPr>
          <p:nvPr>
            <p:ph type="body" idx="1"/>
          </p:nvPr>
        </p:nvSpPr>
        <p:spPr>
          <a:xfrm>
            <a:off x="722312" y="2906713"/>
            <a:ext cx="7772400" cy="1500187"/>
          </a:xfrm>
          <a:prstGeom prst="rect">
            <a:avLst/>
          </a:prstGeom>
          <a:noFill/>
          <a:ln>
            <a:noFill/>
          </a:ln>
        </p:spPr>
        <p:txBody>
          <a:bodyPr wrap="square"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656" name="Shape 656"/>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57" name="Shape 657"/>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58" name="Shape 658"/>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8.xml"/><Relationship Id="rId12" Type="http://schemas.openxmlformats.org/officeDocument/2006/relationships/slideLayout" Target="../slideLayouts/slideLayout119.xml"/><Relationship Id="rId13" Type="http://schemas.openxmlformats.org/officeDocument/2006/relationships/theme" Target="../theme/theme10.xml"/><Relationship Id="rId1" Type="http://schemas.openxmlformats.org/officeDocument/2006/relationships/slideLayout" Target="../slideLayouts/slideLayout108.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9" Type="http://schemas.openxmlformats.org/officeDocument/2006/relationships/slideLayout" Target="../slideLayouts/slideLayout116.xml"/><Relationship Id="rId10"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30.xml"/><Relationship Id="rId12" Type="http://schemas.openxmlformats.org/officeDocument/2006/relationships/theme" Target="../theme/theme11.xml"/><Relationship Id="rId1" Type="http://schemas.openxmlformats.org/officeDocument/2006/relationships/slideLayout" Target="../slideLayouts/slideLayout120.xml"/><Relationship Id="rId2" Type="http://schemas.openxmlformats.org/officeDocument/2006/relationships/slideLayout" Target="../slideLayouts/slideLayout121.xml"/><Relationship Id="rId3" Type="http://schemas.openxmlformats.org/officeDocument/2006/relationships/slideLayout" Target="../slideLayouts/slideLayout122.xml"/><Relationship Id="rId4" Type="http://schemas.openxmlformats.org/officeDocument/2006/relationships/slideLayout" Target="../slideLayouts/slideLayout123.xml"/><Relationship Id="rId5" Type="http://schemas.openxmlformats.org/officeDocument/2006/relationships/slideLayout" Target="../slideLayouts/slideLayout124.xml"/><Relationship Id="rId6" Type="http://schemas.openxmlformats.org/officeDocument/2006/relationships/slideLayout" Target="../slideLayouts/slideLayout125.xml"/><Relationship Id="rId7" Type="http://schemas.openxmlformats.org/officeDocument/2006/relationships/slideLayout" Target="../slideLayouts/slideLayout126.xml"/><Relationship Id="rId8" Type="http://schemas.openxmlformats.org/officeDocument/2006/relationships/slideLayout" Target="../slideLayouts/slideLayout127.xml"/><Relationship Id="rId9" Type="http://schemas.openxmlformats.org/officeDocument/2006/relationships/slideLayout" Target="../slideLayouts/slideLayout128.xml"/><Relationship Id="rId10" Type="http://schemas.openxmlformats.org/officeDocument/2006/relationships/slideLayout" Target="../slideLayouts/slideLayout12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theme" Target="../theme/theme4.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theme" Target="../theme/theme5.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theme" Target="../theme/theme6.xml"/><Relationship Id="rId1" Type="http://schemas.openxmlformats.org/officeDocument/2006/relationships/slideLayout" Target="../slideLayouts/slideLayout60.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theme" Target="../theme/theme7.xml"/><Relationship Id="rId1" Type="http://schemas.openxmlformats.org/officeDocument/2006/relationships/slideLayout" Target="../slideLayouts/slideLayout72.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theme" Target="../theme/theme8.xml"/><Relationship Id="rId1" Type="http://schemas.openxmlformats.org/officeDocument/2006/relationships/slideLayout" Target="../slideLayouts/slideLayout84.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theme" Target="../theme/theme9.xml"/><Relationship Id="rId1" Type="http://schemas.openxmlformats.org/officeDocument/2006/relationships/slideLayout" Target="../slideLayouts/slideLayout96.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9"/>
        <p:cNvGrpSpPr/>
        <p:nvPr/>
      </p:nvGrpSpPr>
      <p:grpSpPr>
        <a:xfrm>
          <a:off x="0" y="0"/>
          <a:ext cx="0" cy="0"/>
          <a:chOff x="0" y="0"/>
          <a:chExt cx="0" cy="0"/>
        </a:xfrm>
      </p:grpSpPr>
      <p:sp>
        <p:nvSpPr>
          <p:cNvPr id="710" name="Shape 71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1" name="Shape 711"/>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2" name="Shape 712"/>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3" name="Shape 713"/>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4" name="Shape 714"/>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787"/>
        <p:cNvGrpSpPr/>
        <p:nvPr/>
      </p:nvGrpSpPr>
      <p:grpSpPr>
        <a:xfrm>
          <a:off x="0" y="0"/>
          <a:ext cx="0" cy="0"/>
          <a:chOff x="0" y="0"/>
          <a:chExt cx="0" cy="0"/>
        </a:xfrm>
      </p:grpSpPr>
      <p:sp>
        <p:nvSpPr>
          <p:cNvPr id="788" name="Shape 788"/>
          <p:cNvSpPr txBox="1">
            <a:spLocks noGrp="1"/>
          </p:cNvSpPr>
          <p:nvPr>
            <p:ph type="title"/>
          </p:nvPr>
        </p:nvSpPr>
        <p:spPr>
          <a:xfrm>
            <a:off x="311700" y="593366"/>
            <a:ext cx="8520600" cy="763500"/>
          </a:xfrm>
          <a:prstGeom prst="rect">
            <a:avLst/>
          </a:prstGeom>
          <a:noFill/>
          <a:ln>
            <a:noFill/>
          </a:ln>
        </p:spPr>
        <p:txBody>
          <a:bodyPr wrap="square" lIns="91425" tIns="91425" rIns="91425" bIns="91425" anchor="t" anchorCtr="0"/>
          <a:lstStyle>
            <a:lvl1pPr lvl="0"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endParaRPr/>
          </a:p>
        </p:txBody>
      </p:sp>
      <p:sp>
        <p:nvSpPr>
          <p:cNvPr id="789" name="Shape 789"/>
          <p:cNvSpPr txBox="1">
            <a:spLocks noGrp="1"/>
          </p:cNvSpPr>
          <p:nvPr>
            <p:ph type="body" idx="1"/>
          </p:nvPr>
        </p:nvSpPr>
        <p:spPr>
          <a:xfrm>
            <a:off x="311700" y="1536633"/>
            <a:ext cx="8520600" cy="4555200"/>
          </a:xfrm>
          <a:prstGeom prst="rect">
            <a:avLst/>
          </a:prstGeom>
          <a:noFill/>
          <a:ln>
            <a:noFill/>
          </a:ln>
        </p:spPr>
        <p:txBody>
          <a:bodyPr wrap="square" lIns="91425" tIns="91425" rIns="91425" bIns="91425" anchor="t" anchorCtr="0"/>
          <a:lstStyle>
            <a:lvl1pPr lvl="0" rtl="0">
              <a:lnSpc>
                <a:spcPct val="115000"/>
              </a:lnSpc>
              <a:spcBef>
                <a:spcPts val="0"/>
              </a:spcBef>
              <a:spcAft>
                <a:spcPts val="1600"/>
              </a:spcAft>
              <a:buClr>
                <a:schemeClr val="accent3"/>
              </a:buClr>
              <a:buSzPct val="100000"/>
              <a:buFont typeface="Proxima Nova"/>
              <a:buChar char="●"/>
              <a:defRPr sz="1800">
                <a:solidFill>
                  <a:schemeClr val="accent3"/>
                </a:solidFill>
                <a:latin typeface="Proxima Nova"/>
                <a:ea typeface="Proxima Nova"/>
                <a:cs typeface="Proxima Nova"/>
                <a:sym typeface="Proxima Nova"/>
              </a:defRPr>
            </a:lvl1pPr>
            <a:lvl2pPr lvl="1" rtl="0">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2pPr>
            <a:lvl3pPr lvl="2" rtl="0">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3pPr>
            <a:lvl4pPr lvl="3" rtl="0">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4pPr>
            <a:lvl5pPr lvl="4" rtl="0">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5pPr>
            <a:lvl6pPr lvl="5" rtl="0">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6pPr>
            <a:lvl7pPr lvl="6" rtl="0">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7pPr>
            <a:lvl8pPr lvl="7" rtl="0">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8pPr>
            <a:lvl9pPr lvl="8" rtl="0">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9pPr>
          </a:lstStyle>
          <a:p>
            <a:endParaRPr/>
          </a:p>
        </p:txBody>
      </p:sp>
      <p:sp>
        <p:nvSpPr>
          <p:cNvPr id="790" name="Shape 790"/>
          <p:cNvSpPr txBox="1">
            <a:spLocks noGrp="1"/>
          </p:cNvSpPr>
          <p:nvPr>
            <p:ph type="sldNum" idx="12"/>
          </p:nvPr>
        </p:nvSpPr>
        <p:spPr>
          <a:xfrm>
            <a:off x="8472457" y="6217622"/>
            <a:ext cx="548700" cy="524700"/>
          </a:xfrm>
          <a:prstGeom prst="rect">
            <a:avLst/>
          </a:prstGeom>
          <a:noFill/>
          <a:ln>
            <a:noFill/>
          </a:ln>
        </p:spPr>
        <p:txBody>
          <a:bodyPr wrap="square" lIns="91425" tIns="91425" rIns="91425" bIns="91425" anchor="ctr" anchorCtr="0">
            <a:noAutofit/>
          </a:bodyPr>
          <a:lstStyle/>
          <a:p>
            <a:pPr lvl="0" algn="r" rtl="0">
              <a:spcBef>
                <a:spcPts val="0"/>
              </a:spcBef>
              <a:buNone/>
            </a:pPr>
            <a:fld id="{00000000-1234-1234-1234-123412341234}" type="slidenum">
              <a:rPr lang="en-US" sz="1000">
                <a:solidFill>
                  <a:schemeClr val="dk1"/>
                </a:solidFill>
                <a:latin typeface="Proxima Nova"/>
                <a:ea typeface="Proxima Nova"/>
                <a:cs typeface="Proxima Nova"/>
                <a:sym typeface="Proxima Nova"/>
              </a:rPr>
              <a:t>‹#›</a:t>
            </a:fld>
            <a:endParaRPr lang="en-US" sz="1000">
              <a:solidFill>
                <a:schemeClr val="dk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3" name="Shape 93"/>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94" name="Shape 94"/>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95" name="Shape 95"/>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96" name="Shape 96"/>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8" name="Shape 168"/>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69" name="Shape 169"/>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70" name="Shape 170"/>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71" name="Shape 171"/>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3" name="Shape 243"/>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4" name="Shape 244"/>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5" name="Shape 245"/>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6" name="Shape 246"/>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1" name="Shape 321"/>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2" name="Shape 322"/>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3" name="Shape 323"/>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4" name="Shape 324"/>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9" name="Shape 399"/>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0" name="Shape 400"/>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1" name="Shape 401"/>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2" name="Shape 402"/>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7" name="Shape 477"/>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8" name="Shape 478"/>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9" name="Shape 479"/>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0" name="Shape 480"/>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3"/>
        <p:cNvGrpSpPr/>
        <p:nvPr/>
      </p:nvGrpSpPr>
      <p:grpSpPr>
        <a:xfrm>
          <a:off x="0" y="0"/>
          <a:ext cx="0" cy="0"/>
          <a:chOff x="0" y="0"/>
          <a:chExt cx="0" cy="0"/>
        </a:xfrm>
      </p:grpSpPr>
      <p:sp>
        <p:nvSpPr>
          <p:cNvPr id="554" name="Shape 554"/>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5" name="Shape 555"/>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6" name="Shape 556"/>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57" name="Shape 557"/>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58" name="Shape 558"/>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1"/>
        <p:cNvGrpSpPr/>
        <p:nvPr/>
      </p:nvGrpSpPr>
      <p:grpSpPr>
        <a:xfrm>
          <a:off x="0" y="0"/>
          <a:ext cx="0" cy="0"/>
          <a:chOff x="0" y="0"/>
          <a:chExt cx="0" cy="0"/>
        </a:xfrm>
      </p:grpSpPr>
      <p:sp>
        <p:nvSpPr>
          <p:cNvPr id="632" name="Shape 632"/>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3" name="Shape 633"/>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4" name="Shape 634"/>
          <p:cNvSpPr txBox="1">
            <a:spLocks noGrp="1"/>
          </p:cNvSpPr>
          <p:nvPr>
            <p:ph type="dt" idx="10"/>
          </p:nvPr>
        </p:nvSpPr>
        <p:spPr>
          <a:xfrm>
            <a:off x="457200" y="6356351"/>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5" name="Shape 635"/>
          <p:cNvSpPr txBox="1">
            <a:spLocks noGrp="1"/>
          </p:cNvSpPr>
          <p:nvPr>
            <p:ph type="ftr" idx="11"/>
          </p:nvPr>
        </p:nvSpPr>
        <p:spPr>
          <a:xfrm>
            <a:off x="3124200" y="6356351"/>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6" name="Shape 636"/>
          <p:cNvSpPr txBox="1">
            <a:spLocks noGrp="1"/>
          </p:cNvSpPr>
          <p:nvPr>
            <p:ph type="sldNum" idx="12"/>
          </p:nvPr>
        </p:nvSpPr>
        <p:spPr>
          <a:xfrm>
            <a:off x="6553200" y="6356351"/>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png"/><Relationship Id="rId1" Type="http://schemas.openxmlformats.org/officeDocument/2006/relationships/slideLayout" Target="../slideLayouts/slideLayout9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4.png"/><Relationship Id="rId1" Type="http://schemas.openxmlformats.org/officeDocument/2006/relationships/slideLayout" Target="../slideLayouts/slideLayout2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13.png"/><Relationship Id="rId7" Type="http://schemas.openxmlformats.org/officeDocument/2006/relationships/image" Target="../media/image18.png"/><Relationship Id="rId1" Type="http://schemas.openxmlformats.org/officeDocument/2006/relationships/slideLayout" Target="../slideLayouts/slideLayout2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3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png"/><Relationship Id="rId1" Type="http://schemas.openxmlformats.org/officeDocument/2006/relationships/slideLayout" Target="../slideLayouts/slideLayout4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hyperlink" Target="http://www.hcpss.org/connect/" TargetMode="External"/><Relationship Id="rId1" Type="http://schemas.openxmlformats.org/officeDocument/2006/relationships/slideLayout" Target="../slideLayouts/slideLayout6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hyperlink" Target="http://www.hcpss.org/connect/" TargetMode="External"/><Relationship Id="rId1" Type="http://schemas.openxmlformats.org/officeDocument/2006/relationships/slideLayout" Target="../slideLayouts/slideLayout7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0.xml"/><Relationship Id="rId3"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 Type="http://schemas.openxmlformats.org/officeDocument/2006/relationships/slideLayout" Target="../slideLayouts/slideLayout7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8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image" Target="../media/image39.jpg"/><Relationship Id="rId5" Type="http://schemas.openxmlformats.org/officeDocument/2006/relationships/hyperlink" Target="https://www.youtube.com/watch?v=7wv5Oea3Fg8" TargetMode="External"/><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4.xml"/><Relationship Id="rId3" Type="http://schemas.openxmlformats.org/officeDocument/2006/relationships/image" Target="../media/image4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25.xml"/><Relationship Id="rId3" Type="http://schemas.openxmlformats.org/officeDocument/2006/relationships/image" Target="../media/image4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26.xml"/><Relationship Id="rId3" Type="http://schemas.openxmlformats.org/officeDocument/2006/relationships/image" Target="../media/image42.jpg"/></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4" Type="http://schemas.openxmlformats.org/officeDocument/2006/relationships/hyperlink" Target="http://hcpss.nutrislice.com/" TargetMode="External"/><Relationship Id="rId1" Type="http://schemas.openxmlformats.org/officeDocument/2006/relationships/slideLayout" Target="../slideLayouts/slideLayout10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g"/><Relationship Id="rId4" Type="http://schemas.openxmlformats.org/officeDocument/2006/relationships/image" Target="../media/image45.pn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5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5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841"/>
        <p:cNvGrpSpPr/>
        <p:nvPr/>
      </p:nvGrpSpPr>
      <p:grpSpPr>
        <a:xfrm>
          <a:off x="0" y="0"/>
          <a:ext cx="0" cy="0"/>
          <a:chOff x="0" y="0"/>
          <a:chExt cx="0" cy="0"/>
        </a:xfrm>
      </p:grpSpPr>
      <p:sp>
        <p:nvSpPr>
          <p:cNvPr id="842" name="Shape 842"/>
          <p:cNvSpPr txBox="1">
            <a:spLocks noGrp="1"/>
          </p:cNvSpPr>
          <p:nvPr>
            <p:ph type="title"/>
          </p:nvPr>
        </p:nvSpPr>
        <p:spPr>
          <a:xfrm>
            <a:off x="457200" y="274637"/>
            <a:ext cx="8229600" cy="1143000"/>
          </a:xfrm>
          <a:prstGeom prst="rect">
            <a:avLst/>
          </a:prstGeom>
        </p:spPr>
        <p:txBody>
          <a:bodyPr wrap="square" lIns="91425" tIns="91425" rIns="91425" bIns="91425" anchor="ctr" anchorCtr="0">
            <a:noAutofit/>
          </a:bodyPr>
          <a:lstStyle/>
          <a:p>
            <a:pPr lvl="0">
              <a:spcBef>
                <a:spcPts val="0"/>
              </a:spcBef>
              <a:buNone/>
            </a:pPr>
            <a:r>
              <a:rPr lang="en-US"/>
              <a:t>Welcome </a:t>
            </a:r>
          </a:p>
        </p:txBody>
      </p:sp>
      <p:pic>
        <p:nvPicPr>
          <p:cNvPr id="843" name="Shape 843" descr="LEMS Logo.png"/>
          <p:cNvPicPr preferRelativeResize="0"/>
          <p:nvPr/>
        </p:nvPicPr>
        <p:blipFill>
          <a:blip r:embed="rId3">
            <a:alphaModFix/>
          </a:blip>
          <a:stretch>
            <a:fillRect/>
          </a:stretch>
        </p:blipFill>
        <p:spPr>
          <a:xfrm>
            <a:off x="0" y="1739347"/>
            <a:ext cx="9143999" cy="3379303"/>
          </a:xfrm>
          <a:prstGeom prst="rect">
            <a:avLst/>
          </a:prstGeom>
          <a:noFill/>
          <a:ln>
            <a:noFill/>
          </a:ln>
        </p:spPr>
      </p:pic>
      <p:sp>
        <p:nvSpPr>
          <p:cNvPr id="844" name="Shape 844"/>
          <p:cNvSpPr txBox="1"/>
          <p:nvPr/>
        </p:nvSpPr>
        <p:spPr>
          <a:xfrm>
            <a:off x="1250650" y="5703550"/>
            <a:ext cx="6981600" cy="700800"/>
          </a:xfrm>
          <a:prstGeom prst="rect">
            <a:avLst/>
          </a:prstGeom>
          <a:noFill/>
          <a:ln>
            <a:noFill/>
          </a:ln>
        </p:spPr>
        <p:txBody>
          <a:bodyPr wrap="square" lIns="91425" tIns="91425" rIns="91425" bIns="91425" anchor="t" anchorCtr="0">
            <a:noAutofit/>
          </a:bodyPr>
          <a:lstStyle/>
          <a:p>
            <a:pPr lvl="0" algn="ctr">
              <a:spcBef>
                <a:spcPts val="0"/>
              </a:spcBef>
              <a:buNone/>
            </a:pPr>
            <a:r>
              <a:rPr lang="en-US" sz="3600" i="1"/>
              <a:t>“Soaring to New Heights”</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pic>
        <p:nvPicPr>
          <p:cNvPr id="907" name="Shape 907" descr="2015-09-10 WLHS AP History IMG_7346.jpg"/>
          <p:cNvPicPr preferRelativeResize="0"/>
          <p:nvPr/>
        </p:nvPicPr>
        <p:blipFill rotWithShape="1">
          <a:blip r:embed="rId3">
            <a:alphaModFix/>
          </a:blip>
          <a:srcRect/>
          <a:stretch/>
        </p:blipFill>
        <p:spPr>
          <a:xfrm>
            <a:off x="0" y="-203201"/>
            <a:ext cx="9144000" cy="7061201"/>
          </a:xfrm>
          <a:prstGeom prst="rect">
            <a:avLst/>
          </a:prstGeom>
          <a:noFill/>
          <a:ln>
            <a:noFill/>
          </a:ln>
        </p:spPr>
      </p:pic>
      <p:pic>
        <p:nvPicPr>
          <p:cNvPr id="908" name="Shape 908"/>
          <p:cNvPicPr preferRelativeResize="0"/>
          <p:nvPr/>
        </p:nvPicPr>
        <p:blipFill rotWithShape="1">
          <a:blip r:embed="rId4">
            <a:alphaModFix/>
          </a:blip>
          <a:srcRect/>
          <a:stretch/>
        </p:blipFill>
        <p:spPr>
          <a:xfrm>
            <a:off x="186266" y="4927600"/>
            <a:ext cx="4731809" cy="17526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Shape 914"/>
          <p:cNvSpPr/>
          <p:nvPr/>
        </p:nvSpPr>
        <p:spPr>
          <a:xfrm>
            <a:off x="2" y="269631"/>
            <a:ext cx="9144000" cy="1348200"/>
          </a:xfrm>
          <a:prstGeom prst="rect">
            <a:avLst/>
          </a:prstGeom>
          <a:solidFill>
            <a:srgbClr val="B8D87A"/>
          </a:solidFill>
          <a:ln>
            <a:noFill/>
          </a:ln>
        </p:spPr>
        <p:txBody>
          <a:bodyPr wrap="square" lIns="91425" tIns="45700" rIns="91425" bIns="45700" anchor="ctr" anchorCtr="0">
            <a:noAutofit/>
          </a:bodyPr>
          <a:lstStyle/>
          <a:p>
            <a:pPr marL="0" marR="0" lvl="0" indent="0" algn="ctr" rtl="0">
              <a:spcBef>
                <a:spcPts val="0"/>
              </a:spcBef>
              <a:buSzPct val="25000"/>
              <a:buNone/>
            </a:pPr>
            <a:r>
              <a:rPr lang="en-US" sz="5400">
                <a:solidFill>
                  <a:srgbClr val="1F497D"/>
                </a:solidFill>
                <a:latin typeface="Calibri"/>
                <a:ea typeface="Calibri"/>
                <a:cs typeface="Calibri"/>
                <a:sym typeface="Calibri"/>
              </a:rPr>
              <a:t>Transportation</a:t>
            </a:r>
          </a:p>
        </p:txBody>
      </p:sp>
      <p:sp>
        <p:nvSpPr>
          <p:cNvPr id="915" name="Shape 915"/>
          <p:cNvSpPr txBox="1"/>
          <p:nvPr/>
        </p:nvSpPr>
        <p:spPr>
          <a:xfrm>
            <a:off x="3666048" y="2852813"/>
            <a:ext cx="1284000" cy="7695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b="0" i="0" u="none" strike="noStrike" cap="none">
              <a:solidFill>
                <a:srgbClr val="FFFFFF"/>
              </a:solidFill>
              <a:latin typeface="Calibri"/>
              <a:ea typeface="Calibri"/>
              <a:cs typeface="Calibri"/>
              <a:sym typeface="Calibri"/>
            </a:endParaRPr>
          </a:p>
        </p:txBody>
      </p:sp>
      <p:sp>
        <p:nvSpPr>
          <p:cNvPr id="916" name="Shape 916"/>
          <p:cNvSpPr txBox="1"/>
          <p:nvPr/>
        </p:nvSpPr>
        <p:spPr>
          <a:xfrm>
            <a:off x="3666048" y="3772685"/>
            <a:ext cx="3100500" cy="7695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b="0" i="0" u="none" strike="noStrike" cap="none">
              <a:solidFill>
                <a:srgbClr val="FFFFFF"/>
              </a:solidFill>
              <a:latin typeface="Calibri"/>
              <a:ea typeface="Calibri"/>
              <a:cs typeface="Calibri"/>
              <a:sym typeface="Calibri"/>
            </a:endParaRPr>
          </a:p>
        </p:txBody>
      </p:sp>
      <p:sp>
        <p:nvSpPr>
          <p:cNvPr id="917" name="Shape 917"/>
          <p:cNvSpPr txBox="1"/>
          <p:nvPr/>
        </p:nvSpPr>
        <p:spPr>
          <a:xfrm>
            <a:off x="3666048" y="4692558"/>
            <a:ext cx="1510200" cy="7695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b="0" i="0" u="none" strike="noStrike" cap="none">
              <a:solidFill>
                <a:srgbClr val="FFFFFF"/>
              </a:solidFill>
              <a:latin typeface="Calibri"/>
              <a:ea typeface="Calibri"/>
              <a:cs typeface="Calibri"/>
              <a:sym typeface="Calibri"/>
            </a:endParaRPr>
          </a:p>
        </p:txBody>
      </p:sp>
      <p:sp>
        <p:nvSpPr>
          <p:cNvPr id="918" name="Shape 918"/>
          <p:cNvSpPr txBox="1"/>
          <p:nvPr/>
        </p:nvSpPr>
        <p:spPr>
          <a:xfrm>
            <a:off x="3666048" y="1932940"/>
            <a:ext cx="1441500" cy="7695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b="0" i="0" u="none" strike="noStrike" cap="none">
              <a:solidFill>
                <a:srgbClr val="FFFFFF"/>
              </a:solidFill>
              <a:latin typeface="Calibri"/>
              <a:ea typeface="Calibri"/>
              <a:cs typeface="Calibri"/>
              <a:sym typeface="Calibri"/>
            </a:endParaRPr>
          </a:p>
        </p:txBody>
      </p:sp>
      <p:sp>
        <p:nvSpPr>
          <p:cNvPr id="919" name="Shape 919"/>
          <p:cNvSpPr txBox="1"/>
          <p:nvPr/>
        </p:nvSpPr>
        <p:spPr>
          <a:xfrm>
            <a:off x="3666048" y="5612432"/>
            <a:ext cx="2316600" cy="7695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b="0" i="0" u="none" strike="noStrike" cap="none">
              <a:solidFill>
                <a:srgbClr val="FFFFFF"/>
              </a:solidFill>
              <a:latin typeface="Calibri"/>
              <a:ea typeface="Calibri"/>
              <a:cs typeface="Calibri"/>
              <a:sym typeface="Calibri"/>
            </a:endParaRPr>
          </a:p>
        </p:txBody>
      </p:sp>
      <p:pic>
        <p:nvPicPr>
          <p:cNvPr id="920" name="Shape 920"/>
          <p:cNvPicPr preferRelativeResize="0"/>
          <p:nvPr/>
        </p:nvPicPr>
        <p:blipFill>
          <a:blip r:embed="rId3">
            <a:alphaModFix/>
          </a:blip>
          <a:stretch>
            <a:fillRect/>
          </a:stretch>
        </p:blipFill>
        <p:spPr>
          <a:xfrm>
            <a:off x="1670300" y="2311396"/>
            <a:ext cx="5501700" cy="330102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Shape 926"/>
          <p:cNvSpPr/>
          <p:nvPr/>
        </p:nvSpPr>
        <p:spPr>
          <a:xfrm>
            <a:off x="2" y="269631"/>
            <a:ext cx="9143998" cy="1348154"/>
          </a:xfrm>
          <a:prstGeom prst="rect">
            <a:avLst/>
          </a:prstGeom>
          <a:solidFill>
            <a:srgbClr val="B8D87A"/>
          </a:solidFill>
          <a:ln>
            <a:noFill/>
          </a:ln>
        </p:spPr>
        <p:txBody>
          <a:bodyPr wrap="square" lIns="91425" tIns="45700" rIns="91425" bIns="45700" anchor="ctr" anchorCtr="0">
            <a:noAutofit/>
          </a:bodyPr>
          <a:lstStyle/>
          <a:p>
            <a:pPr marL="0" marR="0" lvl="0" indent="0" algn="ctr" rtl="0">
              <a:spcBef>
                <a:spcPts val="0"/>
              </a:spcBef>
              <a:buSzPct val="25000"/>
              <a:buNone/>
            </a:pPr>
            <a:r>
              <a:rPr lang="en-US" sz="5400" b="0" i="0" u="none" strike="noStrike" cap="none">
                <a:solidFill>
                  <a:srgbClr val="1F497D"/>
                </a:solidFill>
                <a:latin typeface="Calibri"/>
                <a:ea typeface="Calibri"/>
                <a:cs typeface="Calibri"/>
                <a:sym typeface="Calibri"/>
              </a:rPr>
              <a:t>School News and Information</a:t>
            </a:r>
          </a:p>
        </p:txBody>
      </p:sp>
      <p:sp>
        <p:nvSpPr>
          <p:cNvPr id="927" name="Shape 927"/>
          <p:cNvSpPr txBox="1"/>
          <p:nvPr/>
        </p:nvSpPr>
        <p:spPr>
          <a:xfrm>
            <a:off x="3666048" y="2852813"/>
            <a:ext cx="1284069" cy="76944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4400" b="0" i="0" u="none" strike="noStrike" cap="none">
                <a:solidFill>
                  <a:srgbClr val="FFFFFF"/>
                </a:solidFill>
                <a:latin typeface="Calibri"/>
                <a:ea typeface="Calibri"/>
                <a:cs typeface="Calibri"/>
                <a:sym typeface="Calibri"/>
              </a:rPr>
              <a:t>Print</a:t>
            </a:r>
          </a:p>
        </p:txBody>
      </p:sp>
      <p:sp>
        <p:nvSpPr>
          <p:cNvPr id="928" name="Shape 928"/>
          <p:cNvSpPr txBox="1"/>
          <p:nvPr/>
        </p:nvSpPr>
        <p:spPr>
          <a:xfrm>
            <a:off x="3666048" y="3772685"/>
            <a:ext cx="3100528" cy="76944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4400" b="0" i="0" u="none" strike="noStrike" cap="none">
                <a:solidFill>
                  <a:srgbClr val="FFFFFF"/>
                </a:solidFill>
                <a:latin typeface="Calibri"/>
                <a:ea typeface="Calibri"/>
                <a:cs typeface="Calibri"/>
                <a:sym typeface="Calibri"/>
              </a:rPr>
              <a:t>Social Media</a:t>
            </a:r>
          </a:p>
        </p:txBody>
      </p:sp>
      <p:pic>
        <p:nvPicPr>
          <p:cNvPr id="929" name="Shape 929" descr="icons.png"/>
          <p:cNvPicPr preferRelativeResize="0"/>
          <p:nvPr/>
        </p:nvPicPr>
        <p:blipFill rotWithShape="1">
          <a:blip r:embed="rId3">
            <a:alphaModFix/>
          </a:blip>
          <a:srcRect/>
          <a:stretch/>
        </p:blipFill>
        <p:spPr>
          <a:xfrm>
            <a:off x="2544969" y="2778919"/>
            <a:ext cx="758966" cy="872331"/>
          </a:xfrm>
          <a:prstGeom prst="rect">
            <a:avLst/>
          </a:prstGeom>
          <a:noFill/>
          <a:ln>
            <a:noFill/>
          </a:ln>
        </p:spPr>
      </p:pic>
      <p:pic>
        <p:nvPicPr>
          <p:cNvPr id="930" name="Shape 930" descr="icons.png"/>
          <p:cNvPicPr preferRelativeResize="0"/>
          <p:nvPr/>
        </p:nvPicPr>
        <p:blipFill rotWithShape="1">
          <a:blip r:embed="rId4">
            <a:alphaModFix/>
          </a:blip>
          <a:srcRect/>
          <a:stretch/>
        </p:blipFill>
        <p:spPr>
          <a:xfrm>
            <a:off x="2347972" y="4452503"/>
            <a:ext cx="1152962" cy="1164550"/>
          </a:xfrm>
          <a:prstGeom prst="rect">
            <a:avLst/>
          </a:prstGeom>
          <a:noFill/>
          <a:ln>
            <a:noFill/>
          </a:ln>
        </p:spPr>
      </p:pic>
      <p:sp>
        <p:nvSpPr>
          <p:cNvPr id="931" name="Shape 931"/>
          <p:cNvSpPr txBox="1"/>
          <p:nvPr/>
        </p:nvSpPr>
        <p:spPr>
          <a:xfrm>
            <a:off x="3666048" y="4692558"/>
            <a:ext cx="1510349" cy="76944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4400" b="0" i="0" u="none" strike="noStrike" cap="none">
                <a:solidFill>
                  <a:srgbClr val="FFFFFF"/>
                </a:solidFill>
                <a:latin typeface="Calibri"/>
                <a:ea typeface="Calibri"/>
                <a:cs typeface="Calibri"/>
                <a:sym typeface="Calibri"/>
              </a:rPr>
              <a:t>Video</a:t>
            </a:r>
          </a:p>
        </p:txBody>
      </p:sp>
      <p:pic>
        <p:nvPicPr>
          <p:cNvPr id="932" name="Shape 932" descr="icons.png"/>
          <p:cNvPicPr preferRelativeResize="0"/>
          <p:nvPr/>
        </p:nvPicPr>
        <p:blipFill rotWithShape="1">
          <a:blip r:embed="rId5">
            <a:alphaModFix/>
          </a:blip>
          <a:srcRect/>
          <a:stretch/>
        </p:blipFill>
        <p:spPr>
          <a:xfrm>
            <a:off x="2393447" y="1860884"/>
            <a:ext cx="1062012" cy="966983"/>
          </a:xfrm>
          <a:prstGeom prst="rect">
            <a:avLst/>
          </a:prstGeom>
          <a:noFill/>
          <a:ln>
            <a:noFill/>
          </a:ln>
        </p:spPr>
      </p:pic>
      <p:sp>
        <p:nvSpPr>
          <p:cNvPr id="933" name="Shape 933"/>
          <p:cNvSpPr txBox="1"/>
          <p:nvPr/>
        </p:nvSpPr>
        <p:spPr>
          <a:xfrm>
            <a:off x="3666048" y="1932940"/>
            <a:ext cx="1441420" cy="76944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4400" b="0" i="0" u="none" strike="noStrike" cap="none">
                <a:solidFill>
                  <a:srgbClr val="FFFFFF"/>
                </a:solidFill>
                <a:latin typeface="Calibri"/>
                <a:ea typeface="Calibri"/>
                <a:cs typeface="Calibri"/>
                <a:sym typeface="Calibri"/>
              </a:rPr>
              <a:t>Email</a:t>
            </a:r>
          </a:p>
        </p:txBody>
      </p:sp>
      <p:pic>
        <p:nvPicPr>
          <p:cNvPr id="934" name="Shape 934" descr="icons.png"/>
          <p:cNvPicPr preferRelativeResize="0"/>
          <p:nvPr/>
        </p:nvPicPr>
        <p:blipFill rotWithShape="1">
          <a:blip r:embed="rId6">
            <a:alphaModFix/>
          </a:blip>
          <a:srcRect/>
          <a:stretch/>
        </p:blipFill>
        <p:spPr>
          <a:xfrm>
            <a:off x="2339908" y="3618928"/>
            <a:ext cx="1169088" cy="949021"/>
          </a:xfrm>
          <a:prstGeom prst="rect">
            <a:avLst/>
          </a:prstGeom>
          <a:noFill/>
          <a:ln>
            <a:noFill/>
          </a:ln>
        </p:spPr>
      </p:pic>
      <p:pic>
        <p:nvPicPr>
          <p:cNvPr id="935" name="Shape 935" descr="icons.png"/>
          <p:cNvPicPr preferRelativeResize="0"/>
          <p:nvPr/>
        </p:nvPicPr>
        <p:blipFill rotWithShape="1">
          <a:blip r:embed="rId7">
            <a:alphaModFix/>
          </a:blip>
          <a:srcRect r="-10503"/>
          <a:stretch/>
        </p:blipFill>
        <p:spPr>
          <a:xfrm>
            <a:off x="2443333" y="5551480"/>
            <a:ext cx="962238" cy="880226"/>
          </a:xfrm>
          <a:prstGeom prst="rect">
            <a:avLst/>
          </a:prstGeom>
          <a:noFill/>
          <a:ln>
            <a:noFill/>
          </a:ln>
        </p:spPr>
      </p:pic>
      <p:sp>
        <p:nvSpPr>
          <p:cNvPr id="936" name="Shape 936"/>
          <p:cNvSpPr txBox="1"/>
          <p:nvPr/>
        </p:nvSpPr>
        <p:spPr>
          <a:xfrm>
            <a:off x="3666048" y="5612432"/>
            <a:ext cx="2316596" cy="76944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4400" b="0" i="0" u="none" strike="noStrike" cap="none">
                <a:solidFill>
                  <a:srgbClr val="FFFFFF"/>
                </a:solidFill>
                <a:latin typeface="Calibri"/>
                <a:ea typeface="Calibri"/>
                <a:cs typeface="Calibri"/>
                <a:sym typeface="Calibri"/>
              </a:rPr>
              <a:t>In Person</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Shape 942"/>
          <p:cNvSpPr/>
          <p:nvPr/>
        </p:nvSpPr>
        <p:spPr>
          <a:xfrm>
            <a:off x="2" y="269631"/>
            <a:ext cx="9143998" cy="1348154"/>
          </a:xfrm>
          <a:prstGeom prst="rect">
            <a:avLst/>
          </a:prstGeom>
          <a:solidFill>
            <a:srgbClr val="B8D87A"/>
          </a:solidFill>
          <a:ln>
            <a:noFill/>
          </a:ln>
        </p:spPr>
        <p:txBody>
          <a:bodyPr wrap="square" lIns="91425" tIns="45700" rIns="91425" bIns="45700" anchor="ctr" anchorCtr="0">
            <a:noAutofit/>
          </a:bodyPr>
          <a:lstStyle/>
          <a:p>
            <a:pPr marL="0" marR="0" lvl="0" indent="0" algn="ctr" rtl="0">
              <a:spcBef>
                <a:spcPts val="0"/>
              </a:spcBef>
              <a:buSzPct val="25000"/>
              <a:buNone/>
            </a:pPr>
            <a:r>
              <a:rPr lang="en-US" sz="5200" b="0" i="0" u="none" strike="noStrike" cap="none">
                <a:solidFill>
                  <a:srgbClr val="1F497D"/>
                </a:solidFill>
                <a:latin typeface="Calibri"/>
                <a:ea typeface="Calibri"/>
                <a:cs typeface="Calibri"/>
                <a:sym typeface="Calibri"/>
              </a:rPr>
              <a:t>HCPSS System and School News</a:t>
            </a:r>
          </a:p>
        </p:txBody>
      </p:sp>
      <p:pic>
        <p:nvPicPr>
          <p:cNvPr id="943" name="Shape 943" descr="icons.png"/>
          <p:cNvPicPr preferRelativeResize="0"/>
          <p:nvPr/>
        </p:nvPicPr>
        <p:blipFill rotWithShape="1">
          <a:blip r:embed="rId3">
            <a:alphaModFix/>
          </a:blip>
          <a:srcRect r="-10503"/>
          <a:stretch/>
        </p:blipFill>
        <p:spPr>
          <a:xfrm>
            <a:off x="5298062" y="1824934"/>
            <a:ext cx="849874" cy="777439"/>
          </a:xfrm>
          <a:prstGeom prst="rect">
            <a:avLst/>
          </a:prstGeom>
          <a:noFill/>
          <a:ln>
            <a:noFill/>
          </a:ln>
        </p:spPr>
      </p:pic>
      <p:sp>
        <p:nvSpPr>
          <p:cNvPr id="944" name="Shape 944"/>
          <p:cNvSpPr txBox="1"/>
          <p:nvPr/>
        </p:nvSpPr>
        <p:spPr>
          <a:xfrm>
            <a:off x="6568074" y="1824933"/>
            <a:ext cx="1398565" cy="923329"/>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5400" b="0" i="0" u="none" strike="noStrike" cap="none">
                <a:solidFill>
                  <a:srgbClr val="FFFFFF"/>
                </a:solidFill>
                <a:latin typeface="Calibri"/>
                <a:ea typeface="Calibri"/>
                <a:cs typeface="Calibri"/>
                <a:sym typeface="Calibri"/>
              </a:rPr>
              <a:t>Text</a:t>
            </a:r>
          </a:p>
        </p:txBody>
      </p:sp>
      <p:pic>
        <p:nvPicPr>
          <p:cNvPr id="945" name="Shape 945" descr="icons.png"/>
          <p:cNvPicPr preferRelativeResize="0"/>
          <p:nvPr/>
        </p:nvPicPr>
        <p:blipFill rotWithShape="1">
          <a:blip r:embed="rId4">
            <a:alphaModFix/>
          </a:blip>
          <a:srcRect/>
          <a:stretch/>
        </p:blipFill>
        <p:spPr>
          <a:xfrm>
            <a:off x="867149" y="1824935"/>
            <a:ext cx="937997" cy="854064"/>
          </a:xfrm>
          <a:prstGeom prst="rect">
            <a:avLst/>
          </a:prstGeom>
          <a:noFill/>
          <a:ln>
            <a:noFill/>
          </a:ln>
        </p:spPr>
      </p:pic>
      <p:sp>
        <p:nvSpPr>
          <p:cNvPr id="946" name="Shape 946"/>
          <p:cNvSpPr txBox="1"/>
          <p:nvPr/>
        </p:nvSpPr>
        <p:spPr>
          <a:xfrm>
            <a:off x="1967209" y="1824933"/>
            <a:ext cx="1725539" cy="923329"/>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5400" b="0" i="0" u="none" strike="noStrike" cap="none">
                <a:solidFill>
                  <a:srgbClr val="FFFFFF"/>
                </a:solidFill>
                <a:latin typeface="Calibri"/>
                <a:ea typeface="Calibri"/>
                <a:cs typeface="Calibri"/>
                <a:sym typeface="Calibri"/>
              </a:rPr>
              <a:t>Email</a:t>
            </a:r>
          </a:p>
        </p:txBody>
      </p:sp>
      <p:cxnSp>
        <p:nvCxnSpPr>
          <p:cNvPr id="947" name="Shape 947"/>
          <p:cNvCxnSpPr/>
          <p:nvPr/>
        </p:nvCxnSpPr>
        <p:spPr>
          <a:xfrm>
            <a:off x="4644571" y="2099796"/>
            <a:ext cx="0" cy="3560776"/>
          </a:xfrm>
          <a:prstGeom prst="straightConnector1">
            <a:avLst/>
          </a:prstGeom>
          <a:noFill/>
          <a:ln w="53975" cap="flat" cmpd="sng">
            <a:solidFill>
              <a:srgbClr val="A2E658"/>
            </a:solidFill>
            <a:prstDash val="solid"/>
            <a:round/>
            <a:headEnd type="none" w="med" len="med"/>
            <a:tailEnd type="none" w="med" len="med"/>
          </a:ln>
        </p:spPr>
      </p:cxnSp>
      <p:sp>
        <p:nvSpPr>
          <p:cNvPr id="948" name="Shape 948"/>
          <p:cNvSpPr txBox="1"/>
          <p:nvPr/>
        </p:nvSpPr>
        <p:spPr>
          <a:xfrm>
            <a:off x="273439" y="3231850"/>
            <a:ext cx="4574604" cy="2000547"/>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4400" b="0" i="0" u="none" strike="noStrike" cap="none">
                <a:solidFill>
                  <a:srgbClr val="FFFFFF"/>
                </a:solidFill>
                <a:latin typeface="Calibri"/>
                <a:ea typeface="Calibri"/>
                <a:cs typeface="Calibri"/>
                <a:sym typeface="Calibri"/>
              </a:rPr>
              <a:t>S</a:t>
            </a:r>
            <a:r>
              <a:rPr lang="en-US" sz="4000" b="0" i="0" u="none" strike="noStrike" cap="none">
                <a:solidFill>
                  <a:srgbClr val="FFFFFF"/>
                </a:solidFill>
                <a:latin typeface="Calibri"/>
                <a:ea typeface="Calibri"/>
                <a:cs typeface="Calibri"/>
                <a:sym typeface="Calibri"/>
              </a:rPr>
              <a:t>chool News</a:t>
            </a:r>
          </a:p>
          <a:p>
            <a:pPr marL="0" marR="0" lvl="0" indent="0" algn="l" rtl="0">
              <a:spcBef>
                <a:spcPts val="0"/>
              </a:spcBef>
              <a:buSzPct val="25000"/>
              <a:buNone/>
            </a:pPr>
            <a:r>
              <a:rPr lang="en-US" sz="4000">
                <a:solidFill>
                  <a:srgbClr val="FFFFFF"/>
                </a:solidFill>
                <a:latin typeface="Calibri"/>
                <a:ea typeface="Calibri"/>
                <a:cs typeface="Calibri"/>
                <a:sym typeface="Calibri"/>
              </a:rPr>
              <a:t>HCPSS News</a:t>
            </a:r>
          </a:p>
          <a:p>
            <a:pPr marL="0" marR="0" lvl="0" indent="0" algn="l" rtl="0">
              <a:spcBef>
                <a:spcPts val="0"/>
              </a:spcBef>
              <a:buSzPct val="25000"/>
              <a:buNone/>
            </a:pPr>
            <a:r>
              <a:rPr lang="en-US" sz="4000">
                <a:solidFill>
                  <a:srgbClr val="FFFFFF"/>
                </a:solidFill>
                <a:latin typeface="Calibri"/>
                <a:ea typeface="Calibri"/>
                <a:cs typeface="Calibri"/>
                <a:sym typeface="Calibri"/>
              </a:rPr>
              <a:t>Emergency Notices</a:t>
            </a:r>
          </a:p>
        </p:txBody>
      </p:sp>
      <p:sp>
        <p:nvSpPr>
          <p:cNvPr id="949" name="Shape 949"/>
          <p:cNvSpPr txBox="1"/>
          <p:nvPr/>
        </p:nvSpPr>
        <p:spPr>
          <a:xfrm>
            <a:off x="4848044" y="3245383"/>
            <a:ext cx="4295956" cy="2000547"/>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4400">
                <a:solidFill>
                  <a:srgbClr val="FFFFFF"/>
                </a:solidFill>
                <a:latin typeface="Calibri"/>
                <a:ea typeface="Calibri"/>
                <a:cs typeface="Calibri"/>
                <a:sym typeface="Calibri"/>
              </a:rPr>
              <a:t>Optional for </a:t>
            </a:r>
          </a:p>
          <a:p>
            <a:pPr marL="0" marR="0" lvl="0" indent="0" algn="ctr" rtl="0">
              <a:spcBef>
                <a:spcPts val="0"/>
              </a:spcBef>
              <a:buSzPct val="25000"/>
              <a:buNone/>
            </a:pPr>
            <a:r>
              <a:rPr lang="en-US" sz="4000">
                <a:solidFill>
                  <a:srgbClr val="FFFFFF"/>
                </a:solidFill>
                <a:latin typeface="Calibri"/>
                <a:ea typeface="Calibri"/>
                <a:cs typeface="Calibri"/>
                <a:sym typeface="Calibri"/>
              </a:rPr>
              <a:t>Emergency Notices</a:t>
            </a:r>
          </a:p>
          <a:p>
            <a:pPr marL="0" marR="0" lvl="0" indent="0" algn="ctr" rtl="0">
              <a:spcBef>
                <a:spcPts val="0"/>
              </a:spcBef>
              <a:buSzPct val="25000"/>
              <a:buNone/>
            </a:pPr>
            <a:r>
              <a:rPr lang="en-US" sz="4000">
                <a:solidFill>
                  <a:srgbClr val="FFFFFF"/>
                </a:solidFill>
                <a:latin typeface="Calibri"/>
                <a:ea typeface="Calibri"/>
                <a:cs typeface="Calibri"/>
                <a:sym typeface="Calibri"/>
              </a:rPr>
              <a:t>Only</a:t>
            </a:r>
          </a:p>
        </p:txBody>
      </p:sp>
      <p:sp>
        <p:nvSpPr>
          <p:cNvPr id="950" name="Shape 950"/>
          <p:cNvSpPr txBox="1"/>
          <p:nvPr/>
        </p:nvSpPr>
        <p:spPr>
          <a:xfrm>
            <a:off x="2" y="6023428"/>
            <a:ext cx="9143998" cy="70788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4000">
                <a:solidFill>
                  <a:srgbClr val="A2E658"/>
                </a:solidFill>
                <a:latin typeface="Calibri"/>
                <a:ea typeface="Calibri"/>
                <a:cs typeface="Calibri"/>
                <a:sym typeface="Calibri"/>
              </a:rPr>
              <a:t>Details:  www.hcpss.org/hcpss-news/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Shape 956"/>
          <p:cNvSpPr/>
          <p:nvPr/>
        </p:nvSpPr>
        <p:spPr>
          <a:xfrm>
            <a:off x="2" y="269631"/>
            <a:ext cx="9143998" cy="1348154"/>
          </a:xfrm>
          <a:prstGeom prst="rect">
            <a:avLst/>
          </a:prstGeom>
          <a:solidFill>
            <a:srgbClr val="B8D87A"/>
          </a:solidFill>
          <a:ln>
            <a:noFill/>
          </a:ln>
        </p:spPr>
        <p:txBody>
          <a:bodyPr wrap="square" lIns="91425" tIns="45700" rIns="91425" bIns="45700" anchor="ctr" anchorCtr="0">
            <a:noAutofit/>
          </a:bodyPr>
          <a:lstStyle/>
          <a:p>
            <a:pPr marL="0" marR="0" lvl="0" indent="0" algn="ctr" rtl="0">
              <a:spcBef>
                <a:spcPts val="0"/>
              </a:spcBef>
              <a:buSzPct val="25000"/>
              <a:buNone/>
            </a:pPr>
            <a:r>
              <a:rPr lang="en-US" sz="5400">
                <a:solidFill>
                  <a:srgbClr val="1F497D"/>
                </a:solidFill>
                <a:latin typeface="Calibri"/>
                <a:ea typeface="Calibri"/>
                <a:cs typeface="Calibri"/>
                <a:sym typeface="Calibri"/>
              </a:rPr>
              <a:t>School Closings/Delays</a:t>
            </a:r>
          </a:p>
        </p:txBody>
      </p:sp>
      <p:sp>
        <p:nvSpPr>
          <p:cNvPr id="957" name="Shape 957"/>
          <p:cNvSpPr txBox="1"/>
          <p:nvPr/>
        </p:nvSpPr>
        <p:spPr>
          <a:xfrm>
            <a:off x="5946464" y="3454116"/>
            <a:ext cx="1962019" cy="76944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4400">
                <a:solidFill>
                  <a:srgbClr val="FFFFFF"/>
                </a:solidFill>
                <a:latin typeface="Calibri"/>
                <a:ea typeface="Calibri"/>
                <a:cs typeface="Calibri"/>
                <a:sym typeface="Calibri"/>
              </a:rPr>
              <a:t>@hcpss</a:t>
            </a:r>
          </a:p>
        </p:txBody>
      </p:sp>
      <p:sp>
        <p:nvSpPr>
          <p:cNvPr id="958" name="Shape 958"/>
          <p:cNvSpPr txBox="1"/>
          <p:nvPr/>
        </p:nvSpPr>
        <p:spPr>
          <a:xfrm>
            <a:off x="1310280" y="2261625"/>
            <a:ext cx="3901929" cy="76944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4400">
                <a:solidFill>
                  <a:srgbClr val="FFFFFF"/>
                </a:solidFill>
                <a:latin typeface="Calibri"/>
                <a:ea typeface="Calibri"/>
                <a:cs typeface="Calibri"/>
                <a:sym typeface="Calibri"/>
              </a:rPr>
              <a:t>www.HCPSS.org</a:t>
            </a:r>
          </a:p>
        </p:txBody>
      </p:sp>
      <p:pic>
        <p:nvPicPr>
          <p:cNvPr id="959" name="Shape 959" descr="icons.png"/>
          <p:cNvPicPr preferRelativeResize="0"/>
          <p:nvPr/>
        </p:nvPicPr>
        <p:blipFill rotWithShape="1">
          <a:blip r:embed="rId3">
            <a:alphaModFix/>
          </a:blip>
          <a:srcRect/>
          <a:stretch/>
        </p:blipFill>
        <p:spPr>
          <a:xfrm>
            <a:off x="173160" y="3453953"/>
            <a:ext cx="937997" cy="854064"/>
          </a:xfrm>
          <a:prstGeom prst="rect">
            <a:avLst/>
          </a:prstGeom>
          <a:noFill/>
          <a:ln>
            <a:noFill/>
          </a:ln>
        </p:spPr>
      </p:pic>
      <p:sp>
        <p:nvSpPr>
          <p:cNvPr id="960" name="Shape 960"/>
          <p:cNvSpPr txBox="1"/>
          <p:nvPr/>
        </p:nvSpPr>
        <p:spPr>
          <a:xfrm>
            <a:off x="1310282" y="3454116"/>
            <a:ext cx="3521702" cy="76944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4400">
                <a:solidFill>
                  <a:srgbClr val="FFFFFF"/>
                </a:solidFill>
                <a:latin typeface="Calibri"/>
                <a:ea typeface="Calibri"/>
                <a:cs typeface="Calibri"/>
                <a:sym typeface="Calibri"/>
              </a:rPr>
              <a:t>HCPSS News</a:t>
            </a:r>
          </a:p>
        </p:txBody>
      </p:sp>
      <p:pic>
        <p:nvPicPr>
          <p:cNvPr id="961" name="Shape 961" descr="icons.png"/>
          <p:cNvPicPr preferRelativeResize="0"/>
          <p:nvPr/>
        </p:nvPicPr>
        <p:blipFill rotWithShape="1">
          <a:blip r:embed="rId4">
            <a:alphaModFix/>
          </a:blip>
          <a:srcRect/>
          <a:stretch/>
        </p:blipFill>
        <p:spPr>
          <a:xfrm>
            <a:off x="5007550" y="3530316"/>
            <a:ext cx="1032570" cy="838200"/>
          </a:xfrm>
          <a:prstGeom prst="rect">
            <a:avLst/>
          </a:prstGeom>
          <a:noFill/>
          <a:ln>
            <a:noFill/>
          </a:ln>
        </p:spPr>
      </p:pic>
      <p:pic>
        <p:nvPicPr>
          <p:cNvPr id="962" name="Shape 962" descr="C:\Users\ramanidove\AppData\Local\Microsoft\Windows\INetCache\Content.Outlook\63RG5WTY\facebook-3-xxl.png"/>
          <p:cNvPicPr preferRelativeResize="0"/>
          <p:nvPr/>
        </p:nvPicPr>
        <p:blipFill rotWithShape="1">
          <a:blip r:embed="rId5">
            <a:alphaModFix/>
          </a:blip>
          <a:srcRect/>
          <a:stretch/>
        </p:blipFill>
        <p:spPr>
          <a:xfrm>
            <a:off x="5056094" y="4630351"/>
            <a:ext cx="935476" cy="935476"/>
          </a:xfrm>
          <a:prstGeom prst="rect">
            <a:avLst/>
          </a:prstGeom>
          <a:noFill/>
          <a:ln>
            <a:noFill/>
          </a:ln>
        </p:spPr>
      </p:pic>
      <p:sp>
        <p:nvSpPr>
          <p:cNvPr id="963" name="Shape 963"/>
          <p:cNvSpPr txBox="1"/>
          <p:nvPr/>
        </p:nvSpPr>
        <p:spPr>
          <a:xfrm>
            <a:off x="5946464" y="4634608"/>
            <a:ext cx="3171811" cy="76944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4400">
                <a:solidFill>
                  <a:srgbClr val="FFFFFF"/>
                </a:solidFill>
                <a:latin typeface="Calibri"/>
                <a:ea typeface="Calibri"/>
                <a:cs typeface="Calibri"/>
                <a:sym typeface="Calibri"/>
              </a:rPr>
              <a:t>HoCoSchools</a:t>
            </a:r>
          </a:p>
        </p:txBody>
      </p:sp>
      <p:pic>
        <p:nvPicPr>
          <p:cNvPr id="964" name="Shape 964" descr="icons.png"/>
          <p:cNvPicPr preferRelativeResize="0"/>
          <p:nvPr/>
        </p:nvPicPr>
        <p:blipFill rotWithShape="1">
          <a:blip r:embed="rId6">
            <a:alphaModFix/>
          </a:blip>
          <a:srcRect/>
          <a:stretch/>
        </p:blipFill>
        <p:spPr>
          <a:xfrm>
            <a:off x="132996" y="4622523"/>
            <a:ext cx="1018327" cy="1028562"/>
          </a:xfrm>
          <a:prstGeom prst="rect">
            <a:avLst/>
          </a:prstGeom>
          <a:noFill/>
          <a:ln>
            <a:noFill/>
          </a:ln>
        </p:spPr>
      </p:pic>
      <p:sp>
        <p:nvSpPr>
          <p:cNvPr id="965" name="Shape 965"/>
          <p:cNvSpPr txBox="1"/>
          <p:nvPr/>
        </p:nvSpPr>
        <p:spPr>
          <a:xfrm>
            <a:off x="1310280" y="4731939"/>
            <a:ext cx="2369784" cy="76944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4400">
                <a:solidFill>
                  <a:srgbClr val="FFFFFF"/>
                </a:solidFill>
                <a:latin typeface="Calibri"/>
                <a:ea typeface="Calibri"/>
                <a:cs typeface="Calibri"/>
                <a:sym typeface="Calibri"/>
              </a:rPr>
              <a:t>HCPSS TV</a:t>
            </a:r>
          </a:p>
        </p:txBody>
      </p:sp>
      <p:sp>
        <p:nvSpPr>
          <p:cNvPr id="966" name="Shape 966"/>
          <p:cNvSpPr txBox="1"/>
          <p:nvPr/>
        </p:nvSpPr>
        <p:spPr>
          <a:xfrm>
            <a:off x="1567023" y="5426671"/>
            <a:ext cx="1856299" cy="83099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400">
                <a:solidFill>
                  <a:srgbClr val="FFFFFF"/>
                </a:solidFill>
                <a:latin typeface="Calibri"/>
                <a:ea typeface="Calibri"/>
                <a:cs typeface="Calibri"/>
                <a:sym typeface="Calibri"/>
              </a:rPr>
              <a:t>Verizon 42</a:t>
            </a:r>
          </a:p>
          <a:p>
            <a:pPr marL="0" marR="0" lvl="0" indent="0" algn="l" rtl="0">
              <a:spcBef>
                <a:spcPts val="0"/>
              </a:spcBef>
              <a:buSzPct val="25000"/>
              <a:buNone/>
            </a:pPr>
            <a:r>
              <a:rPr lang="en-US" sz="2400">
                <a:solidFill>
                  <a:srgbClr val="FFFFFF"/>
                </a:solidFill>
                <a:latin typeface="Calibri"/>
                <a:ea typeface="Calibri"/>
                <a:cs typeface="Calibri"/>
                <a:sym typeface="Calibri"/>
              </a:rPr>
              <a:t>Comcast 72</a:t>
            </a:r>
          </a:p>
        </p:txBody>
      </p:sp>
      <p:pic>
        <p:nvPicPr>
          <p:cNvPr id="967" name="Shape 967" descr="white globe2.png"/>
          <p:cNvPicPr preferRelativeResize="0"/>
          <p:nvPr/>
        </p:nvPicPr>
        <p:blipFill rotWithShape="1">
          <a:blip r:embed="rId7">
            <a:alphaModFix/>
          </a:blip>
          <a:srcRect/>
          <a:stretch/>
        </p:blipFill>
        <p:spPr>
          <a:xfrm>
            <a:off x="211392" y="2163550"/>
            <a:ext cx="861534" cy="867516"/>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72"/>
        <p:cNvGrpSpPr/>
        <p:nvPr/>
      </p:nvGrpSpPr>
      <p:grpSpPr>
        <a:xfrm>
          <a:off x="0" y="0"/>
          <a:ext cx="0" cy="0"/>
          <a:chOff x="0" y="0"/>
          <a:chExt cx="0" cy="0"/>
        </a:xfrm>
      </p:grpSpPr>
      <p:sp>
        <p:nvSpPr>
          <p:cNvPr id="973" name="Shape 973"/>
          <p:cNvSpPr txBox="1">
            <a:spLocks noGrp="1"/>
          </p:cNvSpPr>
          <p:nvPr>
            <p:ph type="body" idx="1"/>
          </p:nvPr>
        </p:nvSpPr>
        <p:spPr>
          <a:xfrm>
            <a:off x="2080591" y="1343411"/>
            <a:ext cx="7301947" cy="5163406"/>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lt1"/>
              </a:buClr>
              <a:buSzPct val="25000"/>
              <a:buFont typeface="Arial"/>
              <a:buNone/>
            </a:pPr>
            <a:r>
              <a:rPr lang="en-US" sz="2800" b="0" i="0" u="none" strike="noStrike" cap="none">
                <a:solidFill>
                  <a:schemeClr val="lt1"/>
                </a:solidFill>
                <a:latin typeface="Calibri"/>
                <a:ea typeface="Calibri"/>
                <a:cs typeface="Calibri"/>
                <a:sym typeface="Calibri"/>
              </a:rPr>
              <a:t>[</a:t>
            </a:r>
            <a:r>
              <a:rPr lang="en-US" sz="2800">
                <a:solidFill>
                  <a:schemeClr val="lt1"/>
                </a:solidFill>
              </a:rPr>
              <a:t>Lake Elkhorn</a:t>
            </a:r>
            <a:r>
              <a:rPr lang="en-US" sz="2800" b="0" i="0" u="none" strike="noStrike" cap="none">
                <a:solidFill>
                  <a:schemeClr val="lt1"/>
                </a:solidFill>
                <a:latin typeface="Calibri"/>
                <a:ea typeface="Calibri"/>
                <a:cs typeface="Calibri"/>
                <a:sym typeface="Calibri"/>
              </a:rPr>
              <a:t>] Twitter: </a:t>
            </a:r>
            <a:r>
              <a:rPr lang="en-US" sz="2800" b="0" i="0" u="none" strike="noStrike" cap="none">
                <a:solidFill>
                  <a:srgbClr val="A2E658"/>
                </a:solidFill>
                <a:latin typeface="Calibri"/>
                <a:ea typeface="Calibri"/>
                <a:cs typeface="Calibri"/>
                <a:sym typeface="Calibri"/>
              </a:rPr>
              <a:t>@hcpss_</a:t>
            </a:r>
            <a:r>
              <a:rPr lang="en-US" sz="2800">
                <a:solidFill>
                  <a:srgbClr val="A2E658"/>
                </a:solidFill>
              </a:rPr>
              <a:t>lems</a:t>
            </a:r>
          </a:p>
          <a:p>
            <a:pPr marL="0" marR="0" lvl="0" indent="0" algn="l" rtl="0">
              <a:spcBef>
                <a:spcPts val="560"/>
              </a:spcBef>
              <a:spcAft>
                <a:spcPts val="0"/>
              </a:spcAft>
              <a:buClr>
                <a:schemeClr val="lt1"/>
              </a:buClr>
              <a:buSzPct val="25000"/>
              <a:buFont typeface="Arial"/>
              <a:buNone/>
            </a:pPr>
            <a:r>
              <a:rPr lang="en-US" sz="2800" b="0" i="0" u="none" strike="noStrike" cap="none">
                <a:solidFill>
                  <a:schemeClr val="lt1"/>
                </a:solidFill>
                <a:latin typeface="Calibri"/>
                <a:ea typeface="Calibri"/>
                <a:cs typeface="Calibri"/>
                <a:sym typeface="Calibri"/>
              </a:rPr>
              <a:t>HCPSS Facebook: </a:t>
            </a:r>
          </a:p>
          <a:p>
            <a:pPr marL="0" marR="0" lvl="0" indent="0" algn="l" rtl="0">
              <a:spcBef>
                <a:spcPts val="560"/>
              </a:spcBef>
              <a:spcAft>
                <a:spcPts val="0"/>
              </a:spcAft>
              <a:buClr>
                <a:schemeClr val="lt1"/>
              </a:buClr>
              <a:buSzPct val="25000"/>
              <a:buFont typeface="Arial"/>
              <a:buNone/>
            </a:pPr>
            <a:r>
              <a:rPr lang="en-US" sz="2800" b="0" i="0" u="none" strike="noStrike" cap="none">
                <a:solidFill>
                  <a:schemeClr val="lt1"/>
                </a:solidFill>
                <a:latin typeface="Calibri"/>
                <a:ea typeface="Calibri"/>
                <a:cs typeface="Calibri"/>
                <a:sym typeface="Calibri"/>
              </a:rPr>
              <a:t>		</a:t>
            </a:r>
            <a:r>
              <a:rPr lang="en-US" sz="2800" b="0" i="0" u="none" strike="noStrike" cap="none">
                <a:solidFill>
                  <a:srgbClr val="A2E658"/>
                </a:solidFill>
                <a:latin typeface="Calibri"/>
                <a:ea typeface="Calibri"/>
                <a:cs typeface="Calibri"/>
                <a:sym typeface="Calibri"/>
              </a:rPr>
              <a:t>www.Facebook.com/HoCoSchools</a:t>
            </a:r>
          </a:p>
          <a:p>
            <a:pPr marL="0" marR="0" lvl="0" indent="0" algn="l" rtl="0">
              <a:spcBef>
                <a:spcPts val="560"/>
              </a:spcBef>
              <a:spcAft>
                <a:spcPts val="0"/>
              </a:spcAft>
              <a:buClr>
                <a:schemeClr val="lt1"/>
              </a:buClr>
              <a:buSzPct val="25000"/>
              <a:buFont typeface="Arial"/>
              <a:buNone/>
            </a:pPr>
            <a:r>
              <a:rPr lang="en-US" sz="2800" b="0" i="0" u="none" strike="noStrike" cap="none">
                <a:solidFill>
                  <a:schemeClr val="lt1"/>
                </a:solidFill>
                <a:latin typeface="Calibri"/>
                <a:ea typeface="Calibri"/>
                <a:cs typeface="Calibri"/>
                <a:sym typeface="Calibri"/>
              </a:rPr>
              <a:t>HCPSS Twitter: </a:t>
            </a:r>
            <a:r>
              <a:rPr lang="en-US" sz="2800" b="0" i="0" u="none" strike="noStrike" cap="none">
                <a:solidFill>
                  <a:srgbClr val="A2E658"/>
                </a:solidFill>
                <a:latin typeface="Calibri"/>
                <a:ea typeface="Calibri"/>
                <a:cs typeface="Calibri"/>
                <a:sym typeface="Calibri"/>
              </a:rPr>
              <a:t>www.Twitter.com/HCPSS</a:t>
            </a:r>
            <a:r>
              <a:rPr lang="en-US" sz="2800" b="0" i="0" u="none" strike="noStrike" cap="none">
                <a:solidFill>
                  <a:schemeClr val="lt1"/>
                </a:solidFill>
                <a:latin typeface="Calibri"/>
                <a:ea typeface="Calibri"/>
                <a:cs typeface="Calibri"/>
                <a:sym typeface="Calibri"/>
              </a:rPr>
              <a:t> </a:t>
            </a:r>
          </a:p>
          <a:p>
            <a:pPr marL="0" marR="0" lvl="0" indent="0" algn="l" rtl="0">
              <a:spcBef>
                <a:spcPts val="560"/>
              </a:spcBef>
              <a:spcAft>
                <a:spcPts val="0"/>
              </a:spcAft>
              <a:buClr>
                <a:schemeClr val="lt1"/>
              </a:buClr>
              <a:buSzPct val="25000"/>
              <a:buFont typeface="Arial"/>
              <a:buNone/>
            </a:pPr>
            <a:r>
              <a:rPr lang="en-US" sz="2800" b="0" i="0" u="none" strike="noStrike" cap="none">
                <a:solidFill>
                  <a:schemeClr val="lt1"/>
                </a:solidFill>
                <a:latin typeface="Calibri"/>
                <a:ea typeface="Calibri"/>
                <a:cs typeface="Calibri"/>
                <a:sym typeface="Calibri"/>
              </a:rPr>
              <a:t>HCPSS Flickr: </a:t>
            </a:r>
            <a:r>
              <a:rPr lang="en-US" sz="2800" b="0" i="0" u="none" strike="noStrike" cap="none">
                <a:solidFill>
                  <a:srgbClr val="A2E658"/>
                </a:solidFill>
                <a:latin typeface="Calibri"/>
                <a:ea typeface="Calibri"/>
                <a:cs typeface="Calibri"/>
                <a:sym typeface="Calibri"/>
              </a:rPr>
              <a:t>flickr.com/photos/hcpss</a:t>
            </a:r>
          </a:p>
          <a:p>
            <a:pPr marL="0" marR="0" lvl="0" indent="0" algn="l" rtl="0">
              <a:spcBef>
                <a:spcPts val="560"/>
              </a:spcBef>
              <a:spcAft>
                <a:spcPts val="0"/>
              </a:spcAft>
              <a:buClr>
                <a:schemeClr val="lt1"/>
              </a:buClr>
              <a:buSzPct val="25000"/>
              <a:buFont typeface="Arial"/>
              <a:buNone/>
            </a:pPr>
            <a:r>
              <a:rPr lang="en-US" sz="2800" b="0" i="0" u="none" strike="noStrike" cap="none">
                <a:solidFill>
                  <a:schemeClr val="lt1"/>
                </a:solidFill>
                <a:latin typeface="Calibri"/>
                <a:ea typeface="Calibri"/>
                <a:cs typeface="Calibri"/>
                <a:sym typeface="Calibri"/>
              </a:rPr>
              <a:t>HCPSS Instagram: </a:t>
            </a:r>
            <a:r>
              <a:rPr lang="en-US" sz="2800" b="0" i="0" u="none" strike="noStrike" cap="none">
                <a:solidFill>
                  <a:srgbClr val="A2E658"/>
                </a:solidFill>
                <a:latin typeface="Calibri"/>
                <a:ea typeface="Calibri"/>
                <a:cs typeface="Calibri"/>
                <a:sym typeface="Calibri"/>
              </a:rPr>
              <a:t>instagram.com/hocoschools</a:t>
            </a:r>
          </a:p>
          <a:p>
            <a:pPr marL="0" marR="0" lvl="0" indent="0" algn="l" rtl="0">
              <a:spcBef>
                <a:spcPts val="360"/>
              </a:spcBef>
              <a:spcAft>
                <a:spcPts val="0"/>
              </a:spcAft>
              <a:buClr>
                <a:schemeClr val="dk1"/>
              </a:buClr>
              <a:buSzPct val="25000"/>
              <a:buFont typeface="Arial"/>
              <a:buNone/>
            </a:pPr>
            <a:endParaRPr sz="1800" b="0" i="0" u="none" strike="noStrike" cap="none">
              <a:solidFill>
                <a:schemeClr val="lt1"/>
              </a:solidFill>
              <a:latin typeface="Calibri"/>
              <a:ea typeface="Calibri"/>
              <a:cs typeface="Calibri"/>
              <a:sym typeface="Calibri"/>
            </a:endParaRPr>
          </a:p>
          <a:p>
            <a:pPr marL="0" marR="0" lvl="0" indent="0" algn="l" rtl="0">
              <a:spcBef>
                <a:spcPts val="560"/>
              </a:spcBef>
              <a:spcAft>
                <a:spcPts val="0"/>
              </a:spcAft>
              <a:buClr>
                <a:schemeClr val="lt1"/>
              </a:buClr>
              <a:buSzPct val="25000"/>
              <a:buFont typeface="Arial"/>
              <a:buNone/>
            </a:pPr>
            <a:r>
              <a:rPr lang="en-US" sz="2800" b="0" i="0" u="none" strike="noStrike" cap="none">
                <a:solidFill>
                  <a:schemeClr val="lt1"/>
                </a:solidFill>
                <a:latin typeface="Calibri"/>
                <a:ea typeface="Calibri"/>
                <a:cs typeface="Calibri"/>
                <a:sym typeface="Calibri"/>
              </a:rPr>
              <a:t>Interact with the Superintendent:</a:t>
            </a:r>
          </a:p>
          <a:p>
            <a:pPr marL="0" marR="0" lvl="0" indent="0" algn="l" rtl="0">
              <a:spcBef>
                <a:spcPts val="560"/>
              </a:spcBef>
              <a:spcAft>
                <a:spcPts val="0"/>
              </a:spcAft>
              <a:buClr>
                <a:schemeClr val="lt1"/>
              </a:buClr>
              <a:buSzPct val="25000"/>
              <a:buFont typeface="Arial"/>
              <a:buNone/>
            </a:pPr>
            <a:r>
              <a:rPr lang="en-US" sz="2800" b="0" i="0" u="none" strike="noStrike" cap="none">
                <a:solidFill>
                  <a:schemeClr val="lt1"/>
                </a:solidFill>
                <a:latin typeface="Calibri"/>
                <a:ea typeface="Calibri"/>
                <a:cs typeface="Calibri"/>
                <a:sym typeface="Calibri"/>
              </a:rPr>
              <a:t>Twitter: </a:t>
            </a:r>
            <a:r>
              <a:rPr lang="en-US" sz="2800" b="0" i="0" u="none" strike="noStrike" cap="none">
                <a:solidFill>
                  <a:srgbClr val="A2E658"/>
                </a:solidFill>
                <a:latin typeface="Calibri"/>
                <a:ea typeface="Calibri"/>
                <a:cs typeface="Calibri"/>
                <a:sym typeface="Calibri"/>
              </a:rPr>
              <a:t>https://twitter.com/mjmsuper </a:t>
            </a:r>
            <a:r>
              <a:rPr lang="en-US" sz="2800" b="0" i="0" u="none" strike="noStrike" cap="none">
                <a:solidFill>
                  <a:schemeClr val="lt1"/>
                </a:solidFill>
                <a:latin typeface="Calibri"/>
                <a:ea typeface="Calibri"/>
                <a:cs typeface="Calibri"/>
                <a:sym typeface="Calibri"/>
              </a:rPr>
              <a:t> </a:t>
            </a:r>
          </a:p>
          <a:p>
            <a:pPr marL="0" marR="0" lvl="0" indent="0" algn="l" rtl="0">
              <a:spcBef>
                <a:spcPts val="560"/>
              </a:spcBef>
              <a:spcAft>
                <a:spcPts val="0"/>
              </a:spcAft>
              <a:buClr>
                <a:schemeClr val="lt1"/>
              </a:buClr>
              <a:buSzPct val="25000"/>
              <a:buFont typeface="Arial"/>
              <a:buNone/>
            </a:pPr>
            <a:r>
              <a:rPr lang="en-US" sz="2800" b="0" i="0" u="none" strike="noStrike" cap="none">
                <a:solidFill>
                  <a:schemeClr val="lt1"/>
                </a:solidFill>
                <a:latin typeface="Calibri"/>
                <a:ea typeface="Calibri"/>
                <a:cs typeface="Calibri"/>
                <a:sym typeface="Calibri"/>
              </a:rPr>
              <a:t>Blog: </a:t>
            </a:r>
            <a:r>
              <a:rPr lang="en-US" sz="2800" b="0" i="0" u="none" strike="noStrike" cap="none">
                <a:solidFill>
                  <a:srgbClr val="A2E658"/>
                </a:solidFill>
                <a:latin typeface="Calibri"/>
                <a:ea typeface="Calibri"/>
                <a:cs typeface="Calibri"/>
                <a:sym typeface="Calibri"/>
              </a:rPr>
              <a:t>superintendent.hcpss.org</a:t>
            </a:r>
          </a:p>
          <a:p>
            <a:pPr marL="0" marR="0" lvl="0" indent="0" algn="l" rtl="0">
              <a:spcBef>
                <a:spcPts val="560"/>
              </a:spcBef>
              <a:buClr>
                <a:schemeClr val="dk1"/>
              </a:buClr>
              <a:buSzPct val="25000"/>
              <a:buFont typeface="Arial"/>
              <a:buNone/>
            </a:pPr>
            <a:endParaRPr sz="2800" b="0" i="0" u="none" strike="noStrike" cap="none">
              <a:solidFill>
                <a:schemeClr val="lt1"/>
              </a:solidFill>
              <a:latin typeface="Calibri"/>
              <a:ea typeface="Calibri"/>
              <a:cs typeface="Calibri"/>
              <a:sym typeface="Calibri"/>
            </a:endParaRPr>
          </a:p>
        </p:txBody>
      </p:sp>
      <p:pic>
        <p:nvPicPr>
          <p:cNvPr id="974" name="Shape 974" descr="facebook-icon.png"/>
          <p:cNvPicPr preferRelativeResize="0"/>
          <p:nvPr/>
        </p:nvPicPr>
        <p:blipFill rotWithShape="1">
          <a:blip r:embed="rId3">
            <a:alphaModFix/>
          </a:blip>
          <a:srcRect/>
          <a:stretch/>
        </p:blipFill>
        <p:spPr>
          <a:xfrm>
            <a:off x="492987" y="1421404"/>
            <a:ext cx="903794" cy="903794"/>
          </a:xfrm>
          <a:prstGeom prst="rect">
            <a:avLst/>
          </a:prstGeom>
          <a:noFill/>
          <a:ln>
            <a:noFill/>
          </a:ln>
        </p:spPr>
      </p:pic>
      <p:pic>
        <p:nvPicPr>
          <p:cNvPr id="975" name="Shape 975" descr="Twitter_logo_blue.png"/>
          <p:cNvPicPr preferRelativeResize="0"/>
          <p:nvPr/>
        </p:nvPicPr>
        <p:blipFill rotWithShape="1">
          <a:blip r:embed="rId4">
            <a:alphaModFix/>
          </a:blip>
          <a:srcRect/>
          <a:stretch/>
        </p:blipFill>
        <p:spPr>
          <a:xfrm>
            <a:off x="504010" y="2753594"/>
            <a:ext cx="892771" cy="725816"/>
          </a:xfrm>
          <a:prstGeom prst="rect">
            <a:avLst/>
          </a:prstGeom>
          <a:noFill/>
          <a:ln>
            <a:noFill/>
          </a:ln>
        </p:spPr>
      </p:pic>
      <p:sp>
        <p:nvSpPr>
          <p:cNvPr id="976" name="Shape 976"/>
          <p:cNvSpPr txBox="1">
            <a:spLocks noGrp="1"/>
          </p:cNvSpPr>
          <p:nvPr>
            <p:ph type="title"/>
          </p:nvPr>
        </p:nvSpPr>
        <p:spPr>
          <a:xfrm>
            <a:off x="-5509" y="167323"/>
            <a:ext cx="9144000" cy="871839"/>
          </a:xfrm>
          <a:prstGeom prst="rect">
            <a:avLst/>
          </a:prstGeom>
          <a:solidFill>
            <a:srgbClr val="B8D87A"/>
          </a:solidFill>
          <a:ln>
            <a:noFill/>
          </a:ln>
        </p:spPr>
        <p:txBody>
          <a:bodyPr wrap="square" lIns="91425" tIns="45700" rIns="91425" bIns="45700" anchor="ctr" anchorCtr="0">
            <a:noAutofit/>
          </a:bodyPr>
          <a:lstStyle/>
          <a:p>
            <a:pPr marL="0" marR="0" lvl="0" indent="0" algn="ctr" rtl="0">
              <a:spcBef>
                <a:spcPts val="0"/>
              </a:spcBef>
              <a:buClr>
                <a:srgbClr val="1F497D"/>
              </a:buClr>
              <a:buSzPct val="25000"/>
              <a:buFont typeface="Calibri"/>
              <a:buNone/>
            </a:pPr>
            <a:r>
              <a:rPr lang="en-US" sz="4860" b="0" i="0" u="none" strike="noStrike" cap="none">
                <a:solidFill>
                  <a:srgbClr val="1F497D"/>
                </a:solidFill>
                <a:latin typeface="Calibri"/>
                <a:ea typeface="Calibri"/>
                <a:cs typeface="Calibri"/>
                <a:sym typeface="Calibri"/>
              </a:rPr>
              <a:t>Social Media</a:t>
            </a:r>
          </a:p>
        </p:txBody>
      </p:sp>
      <p:pic>
        <p:nvPicPr>
          <p:cNvPr id="977" name="Shape 977"/>
          <p:cNvPicPr preferRelativeResize="0"/>
          <p:nvPr/>
        </p:nvPicPr>
        <p:blipFill rotWithShape="1">
          <a:blip r:embed="rId5">
            <a:alphaModFix/>
          </a:blip>
          <a:srcRect/>
          <a:stretch/>
        </p:blipFill>
        <p:spPr>
          <a:xfrm>
            <a:off x="457424" y="3907808"/>
            <a:ext cx="985944" cy="985944"/>
          </a:xfrm>
          <a:prstGeom prst="rect">
            <a:avLst/>
          </a:prstGeom>
          <a:noFill/>
          <a:ln>
            <a:noFill/>
          </a:ln>
        </p:spPr>
      </p:pic>
      <p:pic>
        <p:nvPicPr>
          <p:cNvPr id="978" name="Shape 978"/>
          <p:cNvPicPr preferRelativeResize="0"/>
          <p:nvPr/>
        </p:nvPicPr>
        <p:blipFill rotWithShape="1">
          <a:blip r:embed="rId6">
            <a:alphaModFix/>
          </a:blip>
          <a:srcRect/>
          <a:stretch/>
        </p:blipFill>
        <p:spPr>
          <a:xfrm>
            <a:off x="512245" y="5308896"/>
            <a:ext cx="876300" cy="8763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Shape 984"/>
          <p:cNvSpPr txBox="1">
            <a:spLocks noGrp="1"/>
          </p:cNvSpPr>
          <p:nvPr>
            <p:ph type="title"/>
          </p:nvPr>
        </p:nvSpPr>
        <p:spPr>
          <a:xfrm>
            <a:off x="0" y="4876800"/>
            <a:ext cx="9144000" cy="914400"/>
          </a:xfrm>
          <a:prstGeom prst="rect">
            <a:avLst/>
          </a:prstGeom>
          <a:solidFill>
            <a:srgbClr val="1F497D"/>
          </a:solidFill>
          <a:ln>
            <a:noFill/>
          </a:ln>
        </p:spPr>
        <p:txBody>
          <a:bodyPr wrap="square" lIns="182875" tIns="45700" rIns="91425" bIns="45700" anchor="t" anchorCtr="0">
            <a:noAutofit/>
          </a:bodyPr>
          <a:lstStyle/>
          <a:p>
            <a:pPr marL="0" marR="0" lvl="0" indent="0" algn="l" rtl="0">
              <a:spcBef>
                <a:spcPts val="0"/>
              </a:spcBef>
              <a:buClr>
                <a:schemeClr val="lt1"/>
              </a:buClr>
              <a:buSzPct val="25000"/>
              <a:buFont typeface="Calibri"/>
              <a:buNone/>
            </a:pPr>
            <a:r>
              <a:rPr lang="en-US" sz="5400" b="1" i="0" u="none" strike="noStrike" cap="none">
                <a:solidFill>
                  <a:schemeClr val="lt1"/>
                </a:solidFill>
                <a:latin typeface="Calibri"/>
                <a:ea typeface="Calibri"/>
                <a:cs typeface="Calibri"/>
                <a:sym typeface="Calibri"/>
              </a:rPr>
              <a:t>  Mobile App</a:t>
            </a:r>
          </a:p>
        </p:txBody>
      </p:sp>
      <p:pic>
        <p:nvPicPr>
          <p:cNvPr id="985" name="Shape 985" descr="C:\Users\RAMANI~1\AppData\Local\Temp\178559893-1.jpg"/>
          <p:cNvPicPr preferRelativeResize="0"/>
          <p:nvPr/>
        </p:nvPicPr>
        <p:blipFill rotWithShape="1">
          <a:blip r:embed="rId3">
            <a:alphaModFix/>
          </a:blip>
          <a:srcRect/>
          <a:stretch/>
        </p:blipFill>
        <p:spPr>
          <a:xfrm>
            <a:off x="4315851" y="154393"/>
            <a:ext cx="3355747" cy="6852491"/>
          </a:xfrm>
          <a:prstGeom prst="rect">
            <a:avLst/>
          </a:prstGeom>
          <a:noFill/>
          <a:ln>
            <a:noFill/>
          </a:ln>
        </p:spPr>
      </p:pic>
      <p:pic>
        <p:nvPicPr>
          <p:cNvPr id="986" name="Shape 986"/>
          <p:cNvPicPr preferRelativeResize="0"/>
          <p:nvPr/>
        </p:nvPicPr>
        <p:blipFill rotWithShape="1">
          <a:blip r:embed="rId4">
            <a:alphaModFix/>
          </a:blip>
          <a:srcRect/>
          <a:stretch/>
        </p:blipFill>
        <p:spPr>
          <a:xfrm>
            <a:off x="4618769" y="1031129"/>
            <a:ext cx="2821021" cy="4455271"/>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Shape 992"/>
          <p:cNvSpPr/>
          <p:nvPr/>
        </p:nvSpPr>
        <p:spPr>
          <a:xfrm>
            <a:off x="2796816" y="4872053"/>
            <a:ext cx="3502743" cy="616587"/>
          </a:xfrm>
          <a:prstGeom prst="rect">
            <a:avLst/>
          </a:prstGeom>
          <a:solidFill>
            <a:srgbClr val="FABF8E"/>
          </a:solidFill>
          <a:ln>
            <a:noFill/>
          </a:ln>
          <a:effectLst>
            <a:outerShdw blurRad="39999"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993" name="Shape 993"/>
          <p:cNvSpPr/>
          <p:nvPr/>
        </p:nvSpPr>
        <p:spPr>
          <a:xfrm>
            <a:off x="4783021" y="3032744"/>
            <a:ext cx="3716214" cy="1569660"/>
          </a:xfrm>
          <a:prstGeom prst="rect">
            <a:avLst/>
          </a:prstGeom>
          <a:solidFill>
            <a:srgbClr val="FABF8E"/>
          </a:solidFill>
          <a:ln>
            <a:noFill/>
          </a:ln>
          <a:effectLst>
            <a:outerShdw blurRad="39999"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994" name="Shape 994"/>
          <p:cNvSpPr/>
          <p:nvPr/>
        </p:nvSpPr>
        <p:spPr>
          <a:xfrm>
            <a:off x="664314" y="3032744"/>
            <a:ext cx="3716214" cy="1569660"/>
          </a:xfrm>
          <a:prstGeom prst="rect">
            <a:avLst/>
          </a:prstGeom>
          <a:solidFill>
            <a:srgbClr val="FABF8E"/>
          </a:solidFill>
          <a:ln>
            <a:noFill/>
          </a:ln>
          <a:effectLst>
            <a:outerShdw blurRad="39999"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pic>
        <p:nvPicPr>
          <p:cNvPr id="995" name="Shape 995"/>
          <p:cNvPicPr preferRelativeResize="0"/>
          <p:nvPr/>
        </p:nvPicPr>
        <p:blipFill rotWithShape="1">
          <a:blip r:embed="rId3">
            <a:alphaModFix/>
          </a:blip>
          <a:srcRect/>
          <a:stretch/>
        </p:blipFill>
        <p:spPr>
          <a:xfrm>
            <a:off x="1755935" y="91727"/>
            <a:ext cx="5916374" cy="2591244"/>
          </a:xfrm>
          <a:prstGeom prst="rect">
            <a:avLst/>
          </a:prstGeom>
          <a:noFill/>
          <a:ln>
            <a:noFill/>
          </a:ln>
        </p:spPr>
      </p:pic>
      <p:sp>
        <p:nvSpPr>
          <p:cNvPr id="996" name="Shape 996"/>
          <p:cNvSpPr/>
          <p:nvPr/>
        </p:nvSpPr>
        <p:spPr>
          <a:xfrm>
            <a:off x="664314" y="3080859"/>
            <a:ext cx="3716213" cy="156966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3200" b="1">
                <a:solidFill>
                  <a:srgbClr val="000000"/>
                </a:solidFill>
                <a:latin typeface="Calibri"/>
                <a:ea typeface="Calibri"/>
                <a:cs typeface="Calibri"/>
                <a:sym typeface="Calibri"/>
              </a:rPr>
              <a:t>SYNERGY STUDENT</a:t>
            </a:r>
          </a:p>
          <a:p>
            <a:pPr marL="0" marR="0" lvl="0" indent="0" algn="ctr" rtl="0">
              <a:spcBef>
                <a:spcPts val="0"/>
              </a:spcBef>
              <a:buSzPct val="25000"/>
              <a:buNone/>
            </a:pPr>
            <a:r>
              <a:rPr lang="en-US" sz="3200" b="1">
                <a:solidFill>
                  <a:srgbClr val="000000"/>
                </a:solidFill>
                <a:latin typeface="Calibri"/>
                <a:ea typeface="Calibri"/>
                <a:cs typeface="Calibri"/>
                <a:sym typeface="Calibri"/>
              </a:rPr>
              <a:t> INFORMATION </a:t>
            </a:r>
          </a:p>
          <a:p>
            <a:pPr marL="0" marR="0" lvl="0" indent="0" algn="ctr" rtl="0">
              <a:spcBef>
                <a:spcPts val="0"/>
              </a:spcBef>
              <a:buSzPct val="25000"/>
              <a:buNone/>
            </a:pPr>
            <a:r>
              <a:rPr lang="en-US" sz="3200" b="1">
                <a:solidFill>
                  <a:srgbClr val="000000"/>
                </a:solidFill>
                <a:latin typeface="Calibri"/>
                <a:ea typeface="Calibri"/>
                <a:cs typeface="Calibri"/>
                <a:sym typeface="Calibri"/>
              </a:rPr>
              <a:t>SYSTEM</a:t>
            </a:r>
          </a:p>
        </p:txBody>
      </p:sp>
      <p:sp>
        <p:nvSpPr>
          <p:cNvPr id="997" name="Shape 997"/>
          <p:cNvSpPr/>
          <p:nvPr/>
        </p:nvSpPr>
        <p:spPr>
          <a:xfrm>
            <a:off x="4954267" y="3080859"/>
            <a:ext cx="3349585" cy="156966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3200" b="1">
                <a:solidFill>
                  <a:srgbClr val="000000"/>
                </a:solidFill>
                <a:latin typeface="Calibri"/>
                <a:ea typeface="Calibri"/>
                <a:cs typeface="Calibri"/>
                <a:sym typeface="Calibri"/>
              </a:rPr>
              <a:t>CANVAS</a:t>
            </a:r>
          </a:p>
          <a:p>
            <a:pPr marL="0" marR="0" lvl="0" indent="0" algn="ctr" rtl="0">
              <a:spcBef>
                <a:spcPts val="0"/>
              </a:spcBef>
              <a:buSzPct val="25000"/>
              <a:buNone/>
            </a:pPr>
            <a:r>
              <a:rPr lang="en-US" sz="3200" b="1">
                <a:solidFill>
                  <a:srgbClr val="000000"/>
                </a:solidFill>
                <a:latin typeface="Calibri"/>
                <a:ea typeface="Calibri"/>
                <a:cs typeface="Calibri"/>
                <a:sym typeface="Calibri"/>
              </a:rPr>
              <a:t>LEARNING</a:t>
            </a:r>
          </a:p>
          <a:p>
            <a:pPr marL="0" marR="0" lvl="0" indent="0" algn="ctr" rtl="0">
              <a:spcBef>
                <a:spcPts val="0"/>
              </a:spcBef>
              <a:buSzPct val="25000"/>
              <a:buNone/>
            </a:pPr>
            <a:r>
              <a:rPr lang="en-US" sz="3200" b="1">
                <a:solidFill>
                  <a:srgbClr val="000000"/>
                </a:solidFill>
                <a:latin typeface="Calibri"/>
                <a:ea typeface="Calibri"/>
                <a:cs typeface="Calibri"/>
                <a:sym typeface="Calibri"/>
              </a:rPr>
              <a:t>SYSTEM</a:t>
            </a:r>
          </a:p>
        </p:txBody>
      </p:sp>
      <p:sp>
        <p:nvSpPr>
          <p:cNvPr id="998" name="Shape 998"/>
          <p:cNvSpPr/>
          <p:nvPr/>
        </p:nvSpPr>
        <p:spPr>
          <a:xfrm>
            <a:off x="4479667" y="2682972"/>
            <a:ext cx="1846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sp>
        <p:nvSpPr>
          <p:cNvPr id="999" name="Shape 999">
            <a:hlinkClick r:id="rId4"/>
          </p:cNvPr>
          <p:cNvSpPr txBox="1"/>
          <p:nvPr/>
        </p:nvSpPr>
        <p:spPr>
          <a:xfrm>
            <a:off x="0" y="5920725"/>
            <a:ext cx="9144000" cy="937276"/>
          </a:xfrm>
          <a:prstGeom prst="rect">
            <a:avLst/>
          </a:prstGeom>
          <a:solidFill>
            <a:srgbClr val="B8D87A"/>
          </a:solidFill>
          <a:ln>
            <a:noFill/>
          </a:ln>
          <a:effectLst>
            <a:outerShdw blurRad="39999"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SzPct val="25000"/>
              <a:buNone/>
            </a:pPr>
            <a:r>
              <a:rPr lang="en-US" sz="6000">
                <a:solidFill>
                  <a:srgbClr val="1B4072"/>
                </a:solidFill>
                <a:latin typeface="Calibri"/>
                <a:ea typeface="Calibri"/>
                <a:cs typeface="Calibri"/>
                <a:sym typeface="Calibri"/>
              </a:rPr>
              <a:t>www.hcpss.org/connect</a:t>
            </a:r>
          </a:p>
        </p:txBody>
      </p:sp>
      <p:sp>
        <p:nvSpPr>
          <p:cNvPr id="1000" name="Shape 1000"/>
          <p:cNvSpPr/>
          <p:nvPr/>
        </p:nvSpPr>
        <p:spPr>
          <a:xfrm>
            <a:off x="3043731" y="4864789"/>
            <a:ext cx="3008913" cy="58477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3200" b="1">
                <a:solidFill>
                  <a:srgbClr val="000000"/>
                </a:solidFill>
                <a:latin typeface="Calibri"/>
                <a:ea typeface="Calibri"/>
                <a:cs typeface="Calibri"/>
                <a:sym typeface="Calibri"/>
              </a:rPr>
              <a:t>FAMILY FILE</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05"/>
        <p:cNvGrpSpPr/>
        <p:nvPr/>
      </p:nvGrpSpPr>
      <p:grpSpPr>
        <a:xfrm>
          <a:off x="0" y="0"/>
          <a:ext cx="0" cy="0"/>
          <a:chOff x="0" y="0"/>
          <a:chExt cx="0" cy="0"/>
        </a:xfrm>
      </p:grpSpPr>
      <p:pic>
        <p:nvPicPr>
          <p:cNvPr id="1006" name="Shape 1006"/>
          <p:cNvPicPr preferRelativeResize="0"/>
          <p:nvPr/>
        </p:nvPicPr>
        <p:blipFill rotWithShape="1">
          <a:blip r:embed="rId3">
            <a:alphaModFix/>
          </a:blip>
          <a:srcRect/>
          <a:stretch/>
        </p:blipFill>
        <p:spPr>
          <a:xfrm>
            <a:off x="1306286" y="398140"/>
            <a:ext cx="6276137" cy="2353555"/>
          </a:xfrm>
          <a:prstGeom prst="rect">
            <a:avLst/>
          </a:prstGeom>
          <a:noFill/>
          <a:ln>
            <a:noFill/>
          </a:ln>
        </p:spPr>
      </p:pic>
      <p:sp>
        <p:nvSpPr>
          <p:cNvPr id="1007" name="Shape 1007">
            <a:hlinkClick r:id="rId4"/>
          </p:cNvPr>
          <p:cNvSpPr txBox="1"/>
          <p:nvPr/>
        </p:nvSpPr>
        <p:spPr>
          <a:xfrm>
            <a:off x="0" y="5904028"/>
            <a:ext cx="9144000" cy="923330"/>
          </a:xfrm>
          <a:prstGeom prst="rect">
            <a:avLst/>
          </a:prstGeom>
          <a:solidFill>
            <a:srgbClr val="B8D87A"/>
          </a:solidFill>
          <a:ln>
            <a:noFill/>
          </a:ln>
          <a:effectLst>
            <a:outerShdw blurRad="39999"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SzPct val="25000"/>
              <a:buNone/>
            </a:pPr>
            <a:r>
              <a:rPr lang="en-US" sz="6000">
                <a:solidFill>
                  <a:srgbClr val="1B4072"/>
                </a:solidFill>
                <a:latin typeface="Calibri"/>
                <a:ea typeface="Calibri"/>
                <a:cs typeface="Calibri"/>
                <a:sym typeface="Calibri"/>
              </a:rPr>
              <a:t>www.hcpss.org/connect</a:t>
            </a:r>
          </a:p>
        </p:txBody>
      </p:sp>
      <p:sp>
        <p:nvSpPr>
          <p:cNvPr id="1008" name="Shape 1008"/>
          <p:cNvSpPr/>
          <p:nvPr/>
        </p:nvSpPr>
        <p:spPr>
          <a:xfrm>
            <a:off x="1666874" y="2891076"/>
            <a:ext cx="7085238" cy="2751521"/>
          </a:xfrm>
          <a:prstGeom prst="rect">
            <a:avLst/>
          </a:prstGeom>
          <a:noFill/>
          <a:ln>
            <a:noFill/>
          </a:ln>
        </p:spPr>
        <p:txBody>
          <a:bodyPr wrap="square" lIns="91425" tIns="45700" rIns="91425" bIns="45700" anchor="t" anchorCtr="0">
            <a:noAutofit/>
          </a:bodyPr>
          <a:lstStyle/>
          <a:p>
            <a:pPr marL="285750" marR="0" lvl="0" indent="-285750" algn="l" rtl="0">
              <a:lnSpc>
                <a:spcPct val="120000"/>
              </a:lnSpc>
              <a:spcBef>
                <a:spcPts val="0"/>
              </a:spcBef>
              <a:buClr>
                <a:srgbClr val="FFFFFF"/>
              </a:buClr>
              <a:buSzPct val="100000"/>
              <a:buFont typeface="Arial"/>
              <a:buChar char="•"/>
            </a:pPr>
            <a:r>
              <a:rPr lang="en-US" sz="3600">
                <a:solidFill>
                  <a:srgbClr val="FFFFFF"/>
                </a:solidFill>
                <a:latin typeface="Calibri"/>
                <a:ea typeface="Calibri"/>
                <a:cs typeface="Calibri"/>
                <a:sym typeface="Calibri"/>
              </a:rPr>
              <a:t>Parent contact information</a:t>
            </a:r>
          </a:p>
          <a:p>
            <a:pPr marL="285750" marR="0" lvl="0" indent="-285750" algn="l" rtl="0">
              <a:lnSpc>
                <a:spcPct val="120000"/>
              </a:lnSpc>
              <a:spcBef>
                <a:spcPts val="0"/>
              </a:spcBef>
              <a:buClr>
                <a:srgbClr val="FFFFFF"/>
              </a:buClr>
              <a:buSzPct val="100000"/>
              <a:buFont typeface="Arial"/>
              <a:buChar char="•"/>
            </a:pPr>
            <a:r>
              <a:rPr lang="en-US" sz="3600">
                <a:solidFill>
                  <a:srgbClr val="FFFFFF"/>
                </a:solidFill>
                <a:latin typeface="Calibri"/>
                <a:ea typeface="Calibri"/>
                <a:cs typeface="Calibri"/>
                <a:sym typeface="Calibri"/>
              </a:rPr>
              <a:t>Medical data and contacts</a:t>
            </a:r>
          </a:p>
          <a:p>
            <a:pPr marL="285750" marR="0" lvl="0" indent="-285750" algn="l" rtl="0">
              <a:lnSpc>
                <a:spcPct val="120000"/>
              </a:lnSpc>
              <a:spcBef>
                <a:spcPts val="0"/>
              </a:spcBef>
              <a:buClr>
                <a:srgbClr val="FFFFFF"/>
              </a:buClr>
              <a:buSzPct val="100000"/>
              <a:buFont typeface="Arial"/>
              <a:buChar char="•"/>
            </a:pPr>
            <a:r>
              <a:rPr lang="en-US" sz="3600">
                <a:solidFill>
                  <a:srgbClr val="FFFFFF"/>
                </a:solidFill>
                <a:latin typeface="Calibri"/>
                <a:ea typeface="Calibri"/>
                <a:cs typeface="Calibri"/>
                <a:sym typeface="Calibri"/>
              </a:rPr>
              <a:t>Afterschool transportation </a:t>
            </a:r>
          </a:p>
          <a:p>
            <a:pPr marL="285750" marR="0" lvl="0" indent="-285750" algn="l" rtl="0">
              <a:lnSpc>
                <a:spcPct val="120000"/>
              </a:lnSpc>
              <a:spcBef>
                <a:spcPts val="0"/>
              </a:spcBef>
              <a:buClr>
                <a:srgbClr val="FFFFFF"/>
              </a:buClr>
              <a:buSzPct val="100000"/>
              <a:buFont typeface="Arial"/>
              <a:buChar char="•"/>
            </a:pPr>
            <a:r>
              <a:rPr lang="en-US" sz="3600">
                <a:solidFill>
                  <a:srgbClr val="FFFFFF"/>
                </a:solidFill>
                <a:latin typeface="Calibri"/>
                <a:ea typeface="Calibri"/>
                <a:cs typeface="Calibri"/>
                <a:sym typeface="Calibri"/>
              </a:rPr>
              <a:t>Data privacy preferences</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Shape 1014"/>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lvl="0">
              <a:spcBef>
                <a:spcPts val="0"/>
              </a:spcBef>
              <a:buNone/>
            </a:pPr>
            <a:r>
              <a:rPr lang="en-US"/>
              <a:t>Attendance</a:t>
            </a:r>
          </a:p>
        </p:txBody>
      </p:sp>
      <p:sp>
        <p:nvSpPr>
          <p:cNvPr id="1015" name="Shape 1015"/>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0" lvl="0" indent="0" rtl="0">
              <a:lnSpc>
                <a:spcPct val="115000"/>
              </a:lnSpc>
              <a:spcBef>
                <a:spcPts val="0"/>
              </a:spcBef>
              <a:spcAft>
                <a:spcPts val="1600"/>
              </a:spcAft>
              <a:buNone/>
            </a:pPr>
            <a:r>
              <a:rPr lang="en-US" sz="2800">
                <a:solidFill>
                  <a:srgbClr val="404040"/>
                </a:solidFill>
                <a:latin typeface="Quicksand"/>
                <a:ea typeface="Quicksand"/>
                <a:cs typeface="Quicksand"/>
                <a:sym typeface="Quicksand"/>
              </a:rPr>
              <a:t>HCPSS Attendance Policy #9010 </a:t>
            </a:r>
          </a:p>
          <a:p>
            <a:pPr marL="0" lvl="0" indent="0" rtl="0">
              <a:lnSpc>
                <a:spcPct val="115000"/>
              </a:lnSpc>
              <a:spcBef>
                <a:spcPts val="0"/>
              </a:spcBef>
              <a:spcAft>
                <a:spcPts val="1600"/>
              </a:spcAft>
              <a:buNone/>
            </a:pPr>
            <a:endParaRPr sz="1800">
              <a:solidFill>
                <a:srgbClr val="595959"/>
              </a:solidFill>
              <a:latin typeface="Quicksand"/>
              <a:ea typeface="Quicksand"/>
              <a:cs typeface="Quicksand"/>
              <a:sym typeface="Quicksand"/>
            </a:endParaRPr>
          </a:p>
          <a:p>
            <a:pPr marL="0" lvl="0" indent="0" rtl="0">
              <a:lnSpc>
                <a:spcPct val="115000"/>
              </a:lnSpc>
              <a:spcBef>
                <a:spcPts val="0"/>
              </a:spcBef>
              <a:spcAft>
                <a:spcPts val="1600"/>
              </a:spcAft>
              <a:buNone/>
            </a:pPr>
            <a:endParaRPr sz="1800">
              <a:solidFill>
                <a:srgbClr val="595959"/>
              </a:solidFill>
              <a:latin typeface="Quicksand"/>
              <a:ea typeface="Quicksand"/>
              <a:cs typeface="Quicksand"/>
              <a:sym typeface="Quicksand"/>
            </a:endParaRPr>
          </a:p>
          <a:p>
            <a:pPr marL="0" lvl="0" indent="0" rtl="0">
              <a:lnSpc>
                <a:spcPct val="115000"/>
              </a:lnSpc>
              <a:spcBef>
                <a:spcPts val="0"/>
              </a:spcBef>
              <a:spcAft>
                <a:spcPts val="1600"/>
              </a:spcAft>
              <a:buNone/>
            </a:pPr>
            <a:endParaRPr sz="1800">
              <a:solidFill>
                <a:srgbClr val="595959"/>
              </a:solidFill>
              <a:latin typeface="Quicksand"/>
              <a:ea typeface="Quicksand"/>
              <a:cs typeface="Quicksand"/>
              <a:sym typeface="Quicksand"/>
            </a:endParaRPr>
          </a:p>
          <a:p>
            <a:pPr marL="0" lvl="0" indent="0" rtl="0">
              <a:lnSpc>
                <a:spcPct val="115000"/>
              </a:lnSpc>
              <a:spcBef>
                <a:spcPts val="0"/>
              </a:spcBef>
              <a:spcAft>
                <a:spcPts val="1600"/>
              </a:spcAft>
              <a:buNone/>
            </a:pPr>
            <a:endParaRPr sz="1800">
              <a:solidFill>
                <a:srgbClr val="595959"/>
              </a:solidFill>
              <a:latin typeface="Quicksand"/>
              <a:ea typeface="Quicksand"/>
              <a:cs typeface="Quicksand"/>
              <a:sym typeface="Quicksand"/>
            </a:endParaRPr>
          </a:p>
          <a:p>
            <a:pPr marL="0" lvl="0" indent="0" rtl="0">
              <a:lnSpc>
                <a:spcPct val="115000"/>
              </a:lnSpc>
              <a:spcBef>
                <a:spcPts val="0"/>
              </a:spcBef>
              <a:spcAft>
                <a:spcPts val="1600"/>
              </a:spcAft>
              <a:buNone/>
            </a:pPr>
            <a:r>
              <a:rPr lang="en-US" sz="1800">
                <a:solidFill>
                  <a:srgbClr val="595959"/>
                </a:solidFill>
                <a:latin typeface="Quicksand"/>
                <a:ea typeface="Quicksand"/>
                <a:cs typeface="Quicksand"/>
                <a:sym typeface="Quicksand"/>
              </a:rPr>
              <a:t>Being Present and ready for instruction……</a:t>
            </a:r>
          </a:p>
          <a:p>
            <a:pPr lvl="0">
              <a:spcBef>
                <a:spcPts val="0"/>
              </a:spcBef>
              <a:buNone/>
            </a:pPr>
            <a:endParaRPr/>
          </a:p>
        </p:txBody>
      </p:sp>
      <p:pic>
        <p:nvPicPr>
          <p:cNvPr id="1016" name="Shape 1016" descr="Screen Shot 2017-09-04 at 9.32.49 PM.png"/>
          <p:cNvPicPr preferRelativeResize="0"/>
          <p:nvPr/>
        </p:nvPicPr>
        <p:blipFill>
          <a:blip r:embed="rId3">
            <a:alphaModFix/>
          </a:blip>
          <a:stretch>
            <a:fillRect/>
          </a:stretch>
        </p:blipFill>
        <p:spPr>
          <a:xfrm>
            <a:off x="384825" y="2280025"/>
            <a:ext cx="8301974" cy="214537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Shape 850"/>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lvl="0">
              <a:spcBef>
                <a:spcPts val="0"/>
              </a:spcBef>
              <a:buClr>
                <a:schemeClr val="dk1"/>
              </a:buClr>
              <a:buSzPct val="45833"/>
              <a:buFont typeface="Arial"/>
              <a:buNone/>
            </a:pPr>
            <a:r>
              <a:rPr lang="en-US" sz="2400"/>
              <a:t>HC DrugFree partners with the Howard County Public School System and Parent Teacher Associations to provide drug and alcohol resources to school staff, students, parents and the community. </a:t>
            </a:r>
            <a:r>
              <a:rPr lang="en-US" sz="2400" b="1"/>
              <a:t>Together we can save lives</a:t>
            </a:r>
            <a:r>
              <a:rPr lang="en-US" sz="2400"/>
              <a:t>.</a:t>
            </a:r>
          </a:p>
          <a:p>
            <a:pPr lvl="0">
              <a:spcBef>
                <a:spcPts val="0"/>
              </a:spcBef>
              <a:buNone/>
            </a:pPr>
            <a:endParaRPr sz="2400"/>
          </a:p>
        </p:txBody>
      </p:sp>
      <p:pic>
        <p:nvPicPr>
          <p:cNvPr id="851" name="Shape 851"/>
          <p:cNvPicPr preferRelativeResize="0"/>
          <p:nvPr/>
        </p:nvPicPr>
        <p:blipFill>
          <a:blip r:embed="rId3">
            <a:alphaModFix/>
          </a:blip>
          <a:stretch>
            <a:fillRect/>
          </a:stretch>
        </p:blipFill>
        <p:spPr>
          <a:xfrm>
            <a:off x="966612" y="310450"/>
            <a:ext cx="7210775" cy="11866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Shape 1022"/>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lvl="0">
              <a:spcBef>
                <a:spcPts val="0"/>
              </a:spcBef>
              <a:buNone/>
            </a:pPr>
            <a:endParaRPr/>
          </a:p>
        </p:txBody>
      </p:sp>
      <p:sp>
        <p:nvSpPr>
          <p:cNvPr id="1023" name="Shape 1023"/>
          <p:cNvSpPr txBox="1">
            <a:spLocks noGrp="1"/>
          </p:cNvSpPr>
          <p:nvPr>
            <p:ph type="body" idx="1"/>
          </p:nvPr>
        </p:nvSpPr>
        <p:spPr>
          <a:xfrm>
            <a:off x="457200" y="1696425"/>
            <a:ext cx="8229600" cy="4526100"/>
          </a:xfrm>
          <a:prstGeom prst="rect">
            <a:avLst/>
          </a:prstGeom>
        </p:spPr>
        <p:txBody>
          <a:bodyPr wrap="square" lIns="91425" tIns="91425" rIns="91425" bIns="91425" anchor="t" anchorCtr="0">
            <a:noAutofit/>
          </a:bodyPr>
          <a:lstStyle/>
          <a:p>
            <a:pPr marL="0" lvl="0" indent="-69850" rtl="0">
              <a:lnSpc>
                <a:spcPct val="115000"/>
              </a:lnSpc>
              <a:spcBef>
                <a:spcPts val="0"/>
              </a:spcBef>
              <a:spcAft>
                <a:spcPts val="1600"/>
              </a:spcAft>
              <a:buClr>
                <a:schemeClr val="dk1"/>
              </a:buClr>
              <a:buSzPct val="45833"/>
              <a:buFont typeface="Arial"/>
              <a:buNone/>
            </a:pPr>
            <a:r>
              <a:rPr lang="en-US" sz="2400" b="1">
                <a:solidFill>
                  <a:srgbClr val="595959"/>
                </a:solidFill>
                <a:latin typeface="Quicksand"/>
                <a:ea typeface="Quicksand"/>
                <a:cs typeface="Quicksand"/>
                <a:sym typeface="Quicksand"/>
              </a:rPr>
              <a:t>What does “on time to school” mean?</a:t>
            </a:r>
          </a:p>
          <a:p>
            <a:pPr marL="0" lvl="0" indent="-69850" rtl="0">
              <a:lnSpc>
                <a:spcPct val="115000"/>
              </a:lnSpc>
              <a:spcBef>
                <a:spcPts val="0"/>
              </a:spcBef>
              <a:spcAft>
                <a:spcPts val="1600"/>
              </a:spcAft>
              <a:buClr>
                <a:schemeClr val="dk1"/>
              </a:buClr>
              <a:buSzPct val="61111"/>
              <a:buFont typeface="Arial"/>
              <a:buNone/>
            </a:pPr>
            <a:r>
              <a:rPr lang="en-US" sz="1800">
                <a:solidFill>
                  <a:srgbClr val="595959"/>
                </a:solidFill>
                <a:latin typeface="Quicksand"/>
                <a:ea typeface="Quicksand"/>
                <a:cs typeface="Quicksand"/>
                <a:sym typeface="Quicksand"/>
              </a:rPr>
              <a:t>On time to school means inside your 1st period classroom when the late bell rings...Not in the hallway or bathroom.</a:t>
            </a:r>
          </a:p>
          <a:p>
            <a:pPr marL="0" lvl="0" indent="-69850" rtl="0">
              <a:lnSpc>
                <a:spcPct val="115000"/>
              </a:lnSpc>
              <a:spcBef>
                <a:spcPts val="0"/>
              </a:spcBef>
              <a:spcAft>
                <a:spcPts val="1600"/>
              </a:spcAft>
              <a:buClr>
                <a:schemeClr val="dk1"/>
              </a:buClr>
              <a:buSzPct val="45833"/>
              <a:buFont typeface="Arial"/>
              <a:buNone/>
            </a:pPr>
            <a:r>
              <a:rPr lang="en-US" sz="2400" b="1">
                <a:solidFill>
                  <a:srgbClr val="595959"/>
                </a:solidFill>
                <a:latin typeface="Quicksand"/>
                <a:ea typeface="Quicksand"/>
                <a:cs typeface="Quicksand"/>
                <a:sym typeface="Quicksand"/>
              </a:rPr>
              <a:t>If you are tardy to school</a:t>
            </a:r>
          </a:p>
          <a:p>
            <a:pPr marL="0" lvl="0" indent="-69850" rtl="0">
              <a:lnSpc>
                <a:spcPct val="115000"/>
              </a:lnSpc>
              <a:spcBef>
                <a:spcPts val="0"/>
              </a:spcBef>
              <a:spcAft>
                <a:spcPts val="1600"/>
              </a:spcAft>
              <a:buClr>
                <a:schemeClr val="dk1"/>
              </a:buClr>
              <a:buSzPct val="61111"/>
              <a:buFont typeface="Arial"/>
              <a:buNone/>
            </a:pPr>
            <a:r>
              <a:rPr lang="en-US" sz="1800">
                <a:solidFill>
                  <a:srgbClr val="595959"/>
                </a:solidFill>
                <a:latin typeface="Quicksand"/>
                <a:ea typeface="Quicksand"/>
                <a:cs typeface="Quicksand"/>
                <a:sym typeface="Quicksand"/>
              </a:rPr>
              <a:t>1st &amp; 2nd late arrival 		Warning</a:t>
            </a:r>
            <a:br>
              <a:rPr lang="en-US" sz="1800">
                <a:solidFill>
                  <a:srgbClr val="595959"/>
                </a:solidFill>
                <a:latin typeface="Quicksand"/>
                <a:ea typeface="Quicksand"/>
                <a:cs typeface="Quicksand"/>
                <a:sym typeface="Quicksand"/>
              </a:rPr>
            </a:br>
            <a:r>
              <a:rPr lang="en-US" sz="1800">
                <a:solidFill>
                  <a:srgbClr val="595959"/>
                </a:solidFill>
                <a:latin typeface="Quicksand"/>
                <a:ea typeface="Quicksand"/>
                <a:cs typeface="Quicksand"/>
                <a:sym typeface="Quicksand"/>
              </a:rPr>
              <a:t>3rd &amp; 4th late arrival     	Administrative Lunch Detention</a:t>
            </a:r>
            <a:br>
              <a:rPr lang="en-US" sz="1800">
                <a:solidFill>
                  <a:srgbClr val="595959"/>
                </a:solidFill>
                <a:latin typeface="Quicksand"/>
                <a:ea typeface="Quicksand"/>
                <a:cs typeface="Quicksand"/>
                <a:sym typeface="Quicksand"/>
              </a:rPr>
            </a:br>
            <a:r>
              <a:rPr lang="en-US" sz="1800">
                <a:solidFill>
                  <a:srgbClr val="595959"/>
                </a:solidFill>
                <a:latin typeface="Quicksand"/>
                <a:ea typeface="Quicksand"/>
                <a:cs typeface="Quicksand"/>
                <a:sym typeface="Quicksand"/>
              </a:rPr>
              <a:t>5th late arrival			AM Detention</a:t>
            </a:r>
            <a:br>
              <a:rPr lang="en-US" sz="1800">
                <a:solidFill>
                  <a:srgbClr val="595959"/>
                </a:solidFill>
                <a:latin typeface="Quicksand"/>
                <a:ea typeface="Quicksand"/>
                <a:cs typeface="Quicksand"/>
                <a:sym typeface="Quicksand"/>
              </a:rPr>
            </a:br>
            <a:r>
              <a:rPr lang="en-US" sz="1800">
                <a:solidFill>
                  <a:srgbClr val="595959"/>
                </a:solidFill>
                <a:latin typeface="Quicksand"/>
                <a:ea typeface="Quicksand"/>
                <a:cs typeface="Quicksand"/>
                <a:sym typeface="Quicksand"/>
              </a:rPr>
              <a:t>6th late arrival			Friday Evening School </a:t>
            </a:r>
          </a:p>
        </p:txBody>
      </p:sp>
      <p:pic>
        <p:nvPicPr>
          <p:cNvPr id="1024" name="Shape 1024" descr="LEMS_rev1.jpeg"/>
          <p:cNvPicPr preferRelativeResize="0"/>
          <p:nvPr/>
        </p:nvPicPr>
        <p:blipFill>
          <a:blip r:embed="rId3">
            <a:alphaModFix/>
          </a:blip>
          <a:stretch>
            <a:fillRect/>
          </a:stretch>
        </p:blipFill>
        <p:spPr>
          <a:xfrm>
            <a:off x="457200" y="274650"/>
            <a:ext cx="8229600" cy="101727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Shape 1030"/>
          <p:cNvSpPr/>
          <p:nvPr/>
        </p:nvSpPr>
        <p:spPr>
          <a:xfrm>
            <a:off x="313412" y="880574"/>
            <a:ext cx="866014" cy="5957097"/>
          </a:xfrm>
          <a:prstGeom prst="rect">
            <a:avLst/>
          </a:prstGeom>
          <a:solidFill>
            <a:srgbClr val="13588F"/>
          </a:solidFill>
          <a:ln>
            <a:noFill/>
          </a:ln>
          <a:effectLst>
            <a:outerShdw blurRad="39999"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nvGrpSpPr>
          <p:cNvPr id="1031" name="Shape 1031"/>
          <p:cNvGrpSpPr/>
          <p:nvPr/>
        </p:nvGrpSpPr>
        <p:grpSpPr>
          <a:xfrm>
            <a:off x="5776423" y="2615913"/>
            <a:ext cx="3313969" cy="2000837"/>
            <a:chOff x="6402808" y="2863790"/>
            <a:chExt cx="2506854" cy="1513535"/>
          </a:xfrm>
        </p:grpSpPr>
        <p:pic>
          <p:nvPicPr>
            <p:cNvPr id="1032" name="Shape 1032"/>
            <p:cNvPicPr preferRelativeResize="0"/>
            <p:nvPr/>
          </p:nvPicPr>
          <p:blipFill rotWithShape="1">
            <a:blip r:embed="rId3">
              <a:alphaModFix/>
            </a:blip>
            <a:srcRect/>
            <a:stretch/>
          </p:blipFill>
          <p:spPr>
            <a:xfrm>
              <a:off x="6402808" y="2863790"/>
              <a:ext cx="2506854" cy="1097949"/>
            </a:xfrm>
            <a:prstGeom prst="rect">
              <a:avLst/>
            </a:prstGeom>
            <a:noFill/>
            <a:ln>
              <a:noFill/>
            </a:ln>
          </p:spPr>
        </p:pic>
        <p:sp>
          <p:nvSpPr>
            <p:cNvPr id="1033" name="Shape 1033"/>
            <p:cNvSpPr/>
            <p:nvPr/>
          </p:nvSpPr>
          <p:spPr>
            <a:xfrm>
              <a:off x="7095743" y="3888407"/>
              <a:ext cx="1331330" cy="488918"/>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600" b="1">
                  <a:solidFill>
                    <a:srgbClr val="0070C0"/>
                  </a:solidFill>
                  <a:latin typeface="Calibri"/>
                  <a:ea typeface="Calibri"/>
                  <a:cs typeface="Calibri"/>
                  <a:sym typeface="Calibri"/>
                </a:rPr>
                <a:t>CANVAS</a:t>
              </a:r>
            </a:p>
          </p:txBody>
        </p:sp>
      </p:grpSp>
      <p:pic>
        <p:nvPicPr>
          <p:cNvPr id="1034" name="Shape 1034" descr="Screen Shot 2016-06-30 at 12.23.10 PM.png"/>
          <p:cNvPicPr preferRelativeResize="0"/>
          <p:nvPr/>
        </p:nvPicPr>
        <p:blipFill rotWithShape="1">
          <a:blip r:embed="rId4">
            <a:alphaModFix/>
          </a:blip>
          <a:srcRect/>
          <a:stretch/>
        </p:blipFill>
        <p:spPr>
          <a:xfrm>
            <a:off x="335184" y="4891830"/>
            <a:ext cx="775063" cy="847882"/>
          </a:xfrm>
          <a:prstGeom prst="rect">
            <a:avLst/>
          </a:prstGeom>
          <a:noFill/>
          <a:ln>
            <a:noFill/>
          </a:ln>
        </p:spPr>
      </p:pic>
      <p:pic>
        <p:nvPicPr>
          <p:cNvPr id="1035" name="Shape 1035" descr="Screen Shot 2016-06-29 at 3.54.02 PM.png"/>
          <p:cNvPicPr preferRelativeResize="0"/>
          <p:nvPr/>
        </p:nvPicPr>
        <p:blipFill rotWithShape="1">
          <a:blip r:embed="rId5">
            <a:alphaModFix/>
          </a:blip>
          <a:srcRect/>
          <a:stretch/>
        </p:blipFill>
        <p:spPr>
          <a:xfrm>
            <a:off x="387435" y="881955"/>
            <a:ext cx="670559" cy="789057"/>
          </a:xfrm>
          <a:prstGeom prst="rect">
            <a:avLst/>
          </a:prstGeom>
          <a:noFill/>
          <a:ln>
            <a:noFill/>
          </a:ln>
        </p:spPr>
      </p:pic>
      <p:pic>
        <p:nvPicPr>
          <p:cNvPr id="1036" name="Shape 1036" descr="Screen Shot 2016-06-29 at 3.54.02 PM.png"/>
          <p:cNvPicPr preferRelativeResize="0"/>
          <p:nvPr/>
        </p:nvPicPr>
        <p:blipFill rotWithShape="1">
          <a:blip r:embed="rId6">
            <a:alphaModFix/>
          </a:blip>
          <a:srcRect/>
          <a:stretch/>
        </p:blipFill>
        <p:spPr>
          <a:xfrm>
            <a:off x="356956" y="1845083"/>
            <a:ext cx="731518" cy="795131"/>
          </a:xfrm>
          <a:prstGeom prst="rect">
            <a:avLst/>
          </a:prstGeom>
          <a:noFill/>
          <a:ln>
            <a:noFill/>
          </a:ln>
        </p:spPr>
      </p:pic>
      <p:pic>
        <p:nvPicPr>
          <p:cNvPr id="1037" name="Shape 1037" descr="Screen Shot 2016-06-30 at 12.23.19 PM.png"/>
          <p:cNvPicPr preferRelativeResize="0"/>
          <p:nvPr/>
        </p:nvPicPr>
        <p:blipFill rotWithShape="1">
          <a:blip r:embed="rId7">
            <a:alphaModFix/>
          </a:blip>
          <a:srcRect/>
          <a:stretch/>
        </p:blipFill>
        <p:spPr>
          <a:xfrm>
            <a:off x="313412" y="5913782"/>
            <a:ext cx="818605" cy="815007"/>
          </a:xfrm>
          <a:prstGeom prst="rect">
            <a:avLst/>
          </a:prstGeom>
          <a:noFill/>
          <a:ln>
            <a:noFill/>
          </a:ln>
        </p:spPr>
      </p:pic>
      <p:sp>
        <p:nvSpPr>
          <p:cNvPr id="1038" name="Shape 1038"/>
          <p:cNvSpPr txBox="1"/>
          <p:nvPr/>
        </p:nvSpPr>
        <p:spPr>
          <a:xfrm>
            <a:off x="1" y="172688"/>
            <a:ext cx="9143998" cy="707886"/>
          </a:xfrm>
          <a:prstGeom prst="rect">
            <a:avLst/>
          </a:prstGeom>
          <a:solidFill>
            <a:srgbClr val="85A541"/>
          </a:solidFill>
          <a:ln>
            <a:noFill/>
          </a:ln>
        </p:spPr>
        <p:txBody>
          <a:bodyPr wrap="square" lIns="365750" tIns="45700" rIns="91425" bIns="45700" anchor="t" anchorCtr="0">
            <a:noAutofit/>
          </a:bodyPr>
          <a:lstStyle/>
          <a:p>
            <a:pPr marL="0" marR="0" lvl="0" indent="0" algn="ctr" rtl="0">
              <a:spcBef>
                <a:spcPts val="0"/>
              </a:spcBef>
              <a:buSzPct val="25000"/>
              <a:buNone/>
            </a:pPr>
            <a:r>
              <a:rPr lang="en-US" sz="4000">
                <a:solidFill>
                  <a:srgbClr val="FFFFFF"/>
                </a:solidFill>
                <a:latin typeface="Calibri"/>
                <a:ea typeface="Calibri"/>
                <a:cs typeface="Calibri"/>
                <a:sym typeface="Calibri"/>
              </a:rPr>
              <a:t>What to Expect: 2017-2018 School Year</a:t>
            </a:r>
          </a:p>
        </p:txBody>
      </p:sp>
      <p:sp>
        <p:nvSpPr>
          <p:cNvPr id="1039" name="Shape 1039"/>
          <p:cNvSpPr txBox="1"/>
          <p:nvPr/>
        </p:nvSpPr>
        <p:spPr>
          <a:xfrm>
            <a:off x="1356980" y="933595"/>
            <a:ext cx="4737571"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600">
                <a:solidFill>
                  <a:srgbClr val="1F497D"/>
                </a:solidFill>
                <a:latin typeface="Calibri"/>
                <a:ea typeface="Calibri"/>
                <a:cs typeface="Calibri"/>
                <a:sym typeface="Calibri"/>
              </a:rPr>
              <a:t>Teacher Homepage</a:t>
            </a:r>
          </a:p>
        </p:txBody>
      </p:sp>
      <p:sp>
        <p:nvSpPr>
          <p:cNvPr id="1040" name="Shape 1040"/>
          <p:cNvSpPr txBox="1"/>
          <p:nvPr/>
        </p:nvSpPr>
        <p:spPr>
          <a:xfrm>
            <a:off x="1356980" y="1689089"/>
            <a:ext cx="600916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600">
                <a:solidFill>
                  <a:srgbClr val="1F497D"/>
                </a:solidFill>
                <a:latin typeface="Calibri"/>
                <a:ea typeface="Calibri"/>
                <a:cs typeface="Calibri"/>
                <a:sym typeface="Calibri"/>
              </a:rPr>
              <a:t>Student Privacy Information</a:t>
            </a:r>
          </a:p>
        </p:txBody>
      </p:sp>
      <p:sp>
        <p:nvSpPr>
          <p:cNvPr id="1041" name="Shape 1041"/>
          <p:cNvSpPr txBox="1"/>
          <p:nvPr/>
        </p:nvSpPr>
        <p:spPr>
          <a:xfrm>
            <a:off x="1356980" y="2444583"/>
            <a:ext cx="4737571"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600">
                <a:solidFill>
                  <a:srgbClr val="1F497D"/>
                </a:solidFill>
                <a:latin typeface="Calibri"/>
                <a:ea typeface="Calibri"/>
                <a:cs typeface="Calibri"/>
                <a:sym typeface="Calibri"/>
              </a:rPr>
              <a:t>Course information</a:t>
            </a:r>
          </a:p>
        </p:txBody>
      </p:sp>
      <p:sp>
        <p:nvSpPr>
          <p:cNvPr id="1042" name="Shape 1042"/>
          <p:cNvSpPr txBox="1"/>
          <p:nvPr/>
        </p:nvSpPr>
        <p:spPr>
          <a:xfrm>
            <a:off x="1356980" y="3200076"/>
            <a:ext cx="4682704"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600">
                <a:solidFill>
                  <a:srgbClr val="1F497D"/>
                </a:solidFill>
                <a:latin typeface="Calibri"/>
                <a:ea typeface="Calibri"/>
                <a:cs typeface="Calibri"/>
                <a:sym typeface="Calibri"/>
              </a:rPr>
              <a:t>Calendar due dates</a:t>
            </a:r>
          </a:p>
        </p:txBody>
      </p:sp>
      <p:sp>
        <p:nvSpPr>
          <p:cNvPr id="1043" name="Shape 1043"/>
          <p:cNvSpPr txBox="1"/>
          <p:nvPr/>
        </p:nvSpPr>
        <p:spPr>
          <a:xfrm>
            <a:off x="1356980" y="4711064"/>
            <a:ext cx="4737571"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600">
                <a:solidFill>
                  <a:srgbClr val="1F497D"/>
                </a:solidFill>
                <a:latin typeface="Calibri"/>
                <a:ea typeface="Calibri"/>
                <a:cs typeface="Calibri"/>
                <a:sym typeface="Calibri"/>
              </a:rPr>
              <a:t>Assignment details</a:t>
            </a:r>
          </a:p>
        </p:txBody>
      </p:sp>
      <p:sp>
        <p:nvSpPr>
          <p:cNvPr id="1044" name="Shape 1044"/>
          <p:cNvSpPr txBox="1"/>
          <p:nvPr/>
        </p:nvSpPr>
        <p:spPr>
          <a:xfrm>
            <a:off x="1356980" y="5466557"/>
            <a:ext cx="5677310" cy="1200329"/>
          </a:xfrm>
          <a:prstGeom prst="rect">
            <a:avLst/>
          </a:prstGeom>
          <a:noFill/>
          <a:ln>
            <a:noFill/>
          </a:ln>
        </p:spPr>
        <p:txBody>
          <a:bodyPr wrap="square" lIns="91425" tIns="45700" rIns="91425" bIns="45700" anchor="t" anchorCtr="0">
            <a:noAutofit/>
          </a:bodyPr>
          <a:lstStyle/>
          <a:p>
            <a:pPr marL="407988" marR="0" lvl="0" indent="-407988" algn="l" rtl="0">
              <a:spcBef>
                <a:spcPts val="0"/>
              </a:spcBef>
              <a:buSzPct val="25000"/>
              <a:buNone/>
            </a:pPr>
            <a:r>
              <a:rPr lang="en-US" sz="3600">
                <a:solidFill>
                  <a:srgbClr val="1F497D"/>
                </a:solidFill>
                <a:latin typeface="Calibri"/>
                <a:ea typeface="Calibri"/>
                <a:cs typeface="Calibri"/>
                <a:sym typeface="Calibri"/>
              </a:rPr>
              <a:t>Student skill building </a:t>
            </a:r>
            <a:br>
              <a:rPr lang="en-US" sz="3600">
                <a:solidFill>
                  <a:srgbClr val="1F497D"/>
                </a:solidFill>
                <a:latin typeface="Calibri"/>
                <a:ea typeface="Calibri"/>
                <a:cs typeface="Calibri"/>
                <a:sym typeface="Calibri"/>
              </a:rPr>
            </a:br>
            <a:r>
              <a:rPr lang="en-US" sz="3600">
                <a:solidFill>
                  <a:srgbClr val="1F497D"/>
                </a:solidFill>
                <a:latin typeface="Calibri"/>
                <a:ea typeface="Calibri"/>
                <a:cs typeface="Calibri"/>
                <a:sym typeface="Calibri"/>
              </a:rPr>
              <a:t>(grade appropriate)</a:t>
            </a:r>
          </a:p>
        </p:txBody>
      </p:sp>
      <p:pic>
        <p:nvPicPr>
          <p:cNvPr id="1045" name="Shape 1045" descr="Screen Shot 2016-06-29 at 3.54.02 PM.png"/>
          <p:cNvPicPr preferRelativeResize="0"/>
          <p:nvPr/>
        </p:nvPicPr>
        <p:blipFill rotWithShape="1">
          <a:blip r:embed="rId8">
            <a:alphaModFix/>
          </a:blip>
          <a:srcRect/>
          <a:stretch/>
        </p:blipFill>
        <p:spPr>
          <a:xfrm>
            <a:off x="335184" y="3882873"/>
            <a:ext cx="775062" cy="834886"/>
          </a:xfrm>
          <a:prstGeom prst="rect">
            <a:avLst/>
          </a:prstGeom>
          <a:noFill/>
          <a:ln>
            <a:noFill/>
          </a:ln>
        </p:spPr>
      </p:pic>
      <p:pic>
        <p:nvPicPr>
          <p:cNvPr id="1046" name="Shape 1046" descr="Screen Shot 2016-06-29 at 3.54.02 PM.png"/>
          <p:cNvPicPr preferRelativeResize="0"/>
          <p:nvPr/>
        </p:nvPicPr>
        <p:blipFill rotWithShape="1">
          <a:blip r:embed="rId9">
            <a:alphaModFix/>
          </a:blip>
          <a:srcRect/>
          <a:stretch/>
        </p:blipFill>
        <p:spPr>
          <a:xfrm>
            <a:off x="356956" y="2814283"/>
            <a:ext cx="731518" cy="894521"/>
          </a:xfrm>
          <a:prstGeom prst="rect">
            <a:avLst/>
          </a:prstGeom>
          <a:noFill/>
          <a:ln>
            <a:noFill/>
          </a:ln>
        </p:spPr>
      </p:pic>
      <p:sp>
        <p:nvSpPr>
          <p:cNvPr id="1047" name="Shape 1047"/>
          <p:cNvSpPr txBox="1"/>
          <p:nvPr/>
        </p:nvSpPr>
        <p:spPr>
          <a:xfrm>
            <a:off x="1356980" y="3955571"/>
            <a:ext cx="4682704"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600">
                <a:solidFill>
                  <a:srgbClr val="1F497D"/>
                </a:solidFill>
                <a:latin typeface="Calibri"/>
                <a:ea typeface="Calibri"/>
                <a:cs typeface="Calibri"/>
                <a:sym typeface="Calibri"/>
              </a:rPr>
              <a:t>Calendar test dates</a:t>
            </a:r>
          </a:p>
        </p:txBody>
      </p:sp>
      <p:grpSp>
        <p:nvGrpSpPr>
          <p:cNvPr id="1048" name="Shape 1048"/>
          <p:cNvGrpSpPr/>
          <p:nvPr/>
        </p:nvGrpSpPr>
        <p:grpSpPr>
          <a:xfrm>
            <a:off x="5973534" y="4981220"/>
            <a:ext cx="3017276" cy="1062730"/>
            <a:chOff x="5748466" y="5200914"/>
            <a:chExt cx="3017276" cy="1062730"/>
          </a:xfrm>
        </p:grpSpPr>
        <p:sp>
          <p:nvSpPr>
            <p:cNvPr id="1049" name="Shape 1049"/>
            <p:cNvSpPr/>
            <p:nvPr/>
          </p:nvSpPr>
          <p:spPr>
            <a:xfrm>
              <a:off x="6663885" y="5678869"/>
              <a:ext cx="2101856" cy="584774"/>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200" b="1">
                  <a:solidFill>
                    <a:srgbClr val="7F7F7F"/>
                  </a:solidFill>
                  <a:latin typeface="Calibri"/>
                  <a:ea typeface="Calibri"/>
                  <a:cs typeface="Calibri"/>
                  <a:sym typeface="Calibri"/>
                </a:rPr>
                <a:t>mobile app</a:t>
              </a:r>
            </a:p>
          </p:txBody>
        </p:sp>
        <p:pic>
          <p:nvPicPr>
            <p:cNvPr id="1050" name="Shape 1050"/>
            <p:cNvPicPr preferRelativeResize="0"/>
            <p:nvPr/>
          </p:nvPicPr>
          <p:blipFill rotWithShape="1">
            <a:blip r:embed="rId10">
              <a:alphaModFix/>
            </a:blip>
            <a:srcRect/>
            <a:stretch/>
          </p:blipFill>
          <p:spPr>
            <a:xfrm>
              <a:off x="5748466" y="5200914"/>
              <a:ext cx="2926759" cy="691133"/>
            </a:xfrm>
            <a:prstGeom prst="rect">
              <a:avLst/>
            </a:prstGeom>
            <a:noFill/>
            <a:ln>
              <a:noFill/>
            </a:ln>
          </p:spPr>
        </p:pic>
      </p:gr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Shape 1056"/>
          <p:cNvSpPr/>
          <p:nvPr/>
        </p:nvSpPr>
        <p:spPr>
          <a:xfrm>
            <a:off x="4669014" y="1401332"/>
            <a:ext cx="4268640" cy="4621827"/>
          </a:xfrm>
          <a:prstGeom prst="rect">
            <a:avLst/>
          </a:prstGeom>
          <a:solidFill>
            <a:srgbClr val="BFE07E"/>
          </a:solidFill>
          <a:ln>
            <a:noFill/>
          </a:ln>
          <a:effectLst>
            <a:outerShdw blurRad="39999"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1057" name="Shape 1057"/>
          <p:cNvSpPr/>
          <p:nvPr/>
        </p:nvSpPr>
        <p:spPr>
          <a:xfrm>
            <a:off x="230651" y="1401332"/>
            <a:ext cx="4268047" cy="4621827"/>
          </a:xfrm>
          <a:prstGeom prst="rect">
            <a:avLst/>
          </a:prstGeom>
          <a:solidFill>
            <a:srgbClr val="BFE07E"/>
          </a:solidFill>
          <a:ln>
            <a:noFill/>
          </a:ln>
          <a:effectLst>
            <a:outerShdw blurRad="39999"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1058" name="Shape 1058"/>
          <p:cNvSpPr txBox="1"/>
          <p:nvPr/>
        </p:nvSpPr>
        <p:spPr>
          <a:xfrm>
            <a:off x="230653" y="1589551"/>
            <a:ext cx="4059373" cy="3741984"/>
          </a:xfrm>
          <a:prstGeom prst="rect">
            <a:avLst/>
          </a:prstGeom>
          <a:noFill/>
          <a:ln>
            <a:noFill/>
          </a:ln>
        </p:spPr>
        <p:txBody>
          <a:bodyPr wrap="square" lIns="91425" tIns="91425" rIns="91425" bIns="91425" anchor="t" anchorCtr="0">
            <a:noAutofit/>
          </a:bodyPr>
          <a:lstStyle/>
          <a:p>
            <a:pPr marL="0" marR="0" lvl="0" indent="0" algn="ctr" rtl="0">
              <a:lnSpc>
                <a:spcPct val="120000"/>
              </a:lnSpc>
              <a:spcBef>
                <a:spcPts val="0"/>
              </a:spcBef>
              <a:buSzPct val="25000"/>
              <a:buNone/>
            </a:pPr>
            <a:r>
              <a:rPr lang="en-US" sz="3200" b="1">
                <a:solidFill>
                  <a:srgbClr val="0063A4"/>
                </a:solidFill>
                <a:latin typeface="Calibri"/>
                <a:ea typeface="Calibri"/>
                <a:cs typeface="Calibri"/>
                <a:sym typeface="Calibri"/>
              </a:rPr>
              <a:t>Login Assistance:</a:t>
            </a:r>
          </a:p>
          <a:p>
            <a:pPr marL="0" marR="0" lvl="0" indent="0" algn="ctr" rtl="0">
              <a:lnSpc>
                <a:spcPct val="120000"/>
              </a:lnSpc>
              <a:spcBef>
                <a:spcPts val="0"/>
              </a:spcBef>
              <a:buSzPct val="25000"/>
              <a:buNone/>
            </a:pPr>
            <a:r>
              <a:rPr lang="en-US" sz="3200" b="1">
                <a:solidFill>
                  <a:srgbClr val="000000"/>
                </a:solidFill>
                <a:latin typeface="Calibri"/>
                <a:ea typeface="Calibri"/>
                <a:cs typeface="Calibri"/>
                <a:sym typeface="Calibri"/>
              </a:rPr>
              <a:t>Contact School Office</a:t>
            </a:r>
          </a:p>
          <a:p>
            <a:pPr marL="0" marR="0" lvl="0" indent="0" algn="l" rtl="0">
              <a:lnSpc>
                <a:spcPct val="150000"/>
              </a:lnSpc>
              <a:spcBef>
                <a:spcPts val="0"/>
              </a:spcBef>
              <a:buNone/>
            </a:pPr>
            <a:endParaRPr sz="3200">
              <a:solidFill>
                <a:srgbClr val="000000"/>
              </a:solidFill>
              <a:latin typeface="Calibri"/>
              <a:ea typeface="Calibri"/>
              <a:cs typeface="Calibri"/>
              <a:sym typeface="Calibri"/>
            </a:endParaRPr>
          </a:p>
        </p:txBody>
      </p:sp>
      <p:sp>
        <p:nvSpPr>
          <p:cNvPr id="1059" name="Shape 1059"/>
          <p:cNvSpPr txBox="1"/>
          <p:nvPr/>
        </p:nvSpPr>
        <p:spPr>
          <a:xfrm>
            <a:off x="-36300" y="0"/>
            <a:ext cx="9216600" cy="692100"/>
          </a:xfrm>
          <a:prstGeom prst="rect">
            <a:avLst/>
          </a:prstGeom>
          <a:solidFill>
            <a:srgbClr val="1F497D"/>
          </a:solidFill>
          <a:ln>
            <a:noFill/>
          </a:ln>
        </p:spPr>
        <p:txBody>
          <a:bodyPr wrap="square" lIns="91425" tIns="91425" rIns="91425" bIns="91425" anchor="ctr" anchorCtr="0">
            <a:noAutofit/>
          </a:bodyPr>
          <a:lstStyle/>
          <a:p>
            <a:pPr marL="0" marR="0" lvl="0" indent="0" algn="ctr" rtl="0">
              <a:spcBef>
                <a:spcPts val="0"/>
              </a:spcBef>
              <a:buClr>
                <a:srgbClr val="000000"/>
              </a:buClr>
              <a:buSzPct val="25000"/>
              <a:buFont typeface="Arial"/>
              <a:buNone/>
            </a:pPr>
            <a:r>
              <a:rPr lang="en-US" sz="4800">
                <a:solidFill>
                  <a:srgbClr val="FFFFFF"/>
                </a:solidFill>
                <a:latin typeface="Calibri"/>
                <a:ea typeface="Calibri"/>
                <a:cs typeface="Calibri"/>
                <a:sym typeface="Calibri"/>
              </a:rPr>
              <a:t>Getting Help</a:t>
            </a:r>
          </a:p>
        </p:txBody>
      </p:sp>
      <p:pic>
        <p:nvPicPr>
          <p:cNvPr id="1060" name="Shape 1060"/>
          <p:cNvPicPr preferRelativeResize="0"/>
          <p:nvPr/>
        </p:nvPicPr>
        <p:blipFill rotWithShape="1">
          <a:blip r:embed="rId3">
            <a:alphaModFix/>
          </a:blip>
          <a:srcRect/>
          <a:stretch/>
        </p:blipFill>
        <p:spPr>
          <a:xfrm>
            <a:off x="1269774" y="3435217"/>
            <a:ext cx="1981126" cy="1981126"/>
          </a:xfrm>
          <a:prstGeom prst="rect">
            <a:avLst/>
          </a:prstGeom>
          <a:noFill/>
          <a:ln>
            <a:noFill/>
          </a:ln>
        </p:spPr>
      </p:pic>
      <p:sp>
        <p:nvSpPr>
          <p:cNvPr id="1061" name="Shape 1061"/>
          <p:cNvSpPr txBox="1"/>
          <p:nvPr/>
        </p:nvSpPr>
        <p:spPr>
          <a:xfrm>
            <a:off x="4669014" y="1680266"/>
            <a:ext cx="4059936" cy="3756600"/>
          </a:xfrm>
          <a:prstGeom prst="rect">
            <a:avLst/>
          </a:prstGeom>
          <a:noFill/>
          <a:ln>
            <a:noFill/>
          </a:ln>
        </p:spPr>
        <p:txBody>
          <a:bodyPr wrap="square" lIns="91425" tIns="91425" rIns="91425" bIns="91425" anchor="t" anchorCtr="0">
            <a:noAutofit/>
          </a:bodyPr>
          <a:lstStyle/>
          <a:p>
            <a:pPr marL="0" marR="0" lvl="0" indent="0" algn="ctr" rtl="0">
              <a:spcBef>
                <a:spcPts val="0"/>
              </a:spcBef>
              <a:buSzPct val="25000"/>
              <a:buNone/>
            </a:pPr>
            <a:r>
              <a:rPr lang="en-US" sz="3200" b="1">
                <a:solidFill>
                  <a:srgbClr val="0063A4"/>
                </a:solidFill>
                <a:latin typeface="Calibri"/>
                <a:ea typeface="Calibri"/>
                <a:cs typeface="Calibri"/>
                <a:sym typeface="Calibri"/>
              </a:rPr>
              <a:t>Guides and Resources:</a:t>
            </a:r>
          </a:p>
          <a:p>
            <a:pPr marL="0" marR="0" lvl="0" indent="0" algn="ctr" rtl="0">
              <a:lnSpc>
                <a:spcPct val="120000"/>
              </a:lnSpc>
              <a:spcBef>
                <a:spcPts val="0"/>
              </a:spcBef>
              <a:buSzPct val="25000"/>
              <a:buNone/>
            </a:pPr>
            <a:r>
              <a:rPr lang="en-US" sz="3200" b="1">
                <a:solidFill>
                  <a:srgbClr val="000000"/>
                </a:solidFill>
                <a:latin typeface="Calibri"/>
                <a:ea typeface="Calibri"/>
                <a:cs typeface="Calibri"/>
                <a:sym typeface="Calibri"/>
              </a:rPr>
              <a:t>HCPSS Connect Homepage</a:t>
            </a:r>
          </a:p>
          <a:p>
            <a:pPr marL="0" marR="0" lvl="0" indent="0" algn="ctr" rtl="0">
              <a:lnSpc>
                <a:spcPct val="150000"/>
              </a:lnSpc>
              <a:spcBef>
                <a:spcPts val="0"/>
              </a:spcBef>
              <a:buNone/>
            </a:pPr>
            <a:endParaRPr sz="2800" b="1">
              <a:solidFill>
                <a:srgbClr val="000000"/>
              </a:solidFill>
              <a:latin typeface="Calibri"/>
              <a:ea typeface="Calibri"/>
              <a:cs typeface="Calibri"/>
              <a:sym typeface="Calibri"/>
            </a:endParaRPr>
          </a:p>
        </p:txBody>
      </p:sp>
      <p:pic>
        <p:nvPicPr>
          <p:cNvPr id="1062" name="Shape 1062"/>
          <p:cNvPicPr preferRelativeResize="0"/>
          <p:nvPr/>
        </p:nvPicPr>
        <p:blipFill rotWithShape="1">
          <a:blip r:embed="rId4">
            <a:alphaModFix/>
          </a:blip>
          <a:srcRect t="32890"/>
          <a:stretch/>
        </p:blipFill>
        <p:spPr>
          <a:xfrm>
            <a:off x="5149894" y="3759673"/>
            <a:ext cx="3301874" cy="138447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3588F"/>
        </a:solidFill>
        <a:effectLst/>
      </p:bgPr>
    </p:bg>
    <p:spTree>
      <p:nvGrpSpPr>
        <p:cNvPr id="1" name="Shape 1067"/>
        <p:cNvGrpSpPr/>
        <p:nvPr/>
      </p:nvGrpSpPr>
      <p:grpSpPr>
        <a:xfrm>
          <a:off x="0" y="0"/>
          <a:ext cx="0" cy="0"/>
          <a:chOff x="0" y="0"/>
          <a:chExt cx="0" cy="0"/>
        </a:xfrm>
      </p:grpSpPr>
      <p:sp>
        <p:nvSpPr>
          <p:cNvPr id="1068" name="Shape 1068"/>
          <p:cNvSpPr/>
          <p:nvPr/>
        </p:nvSpPr>
        <p:spPr>
          <a:xfrm>
            <a:off x="0" y="0"/>
            <a:ext cx="9144000" cy="1529861"/>
          </a:xfrm>
          <a:prstGeom prst="rect">
            <a:avLst/>
          </a:prstGeom>
          <a:solidFill>
            <a:schemeClr val="lt1"/>
          </a:solidFill>
          <a:ln>
            <a:noFill/>
          </a:ln>
          <a:effectLst>
            <a:outerShdw blurRad="39999"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069" name="Shape 1069"/>
          <p:cNvPicPr preferRelativeResize="0"/>
          <p:nvPr/>
        </p:nvPicPr>
        <p:blipFill rotWithShape="1">
          <a:blip r:embed="rId3">
            <a:alphaModFix/>
          </a:blip>
          <a:srcRect/>
          <a:stretch/>
        </p:blipFill>
        <p:spPr>
          <a:xfrm>
            <a:off x="52753" y="52751"/>
            <a:ext cx="5240214" cy="1345921"/>
          </a:xfrm>
          <a:prstGeom prst="rect">
            <a:avLst/>
          </a:prstGeom>
          <a:noFill/>
          <a:ln>
            <a:noFill/>
          </a:ln>
        </p:spPr>
      </p:pic>
      <p:sp>
        <p:nvSpPr>
          <p:cNvPr id="1070" name="Shape 1070"/>
          <p:cNvSpPr txBox="1"/>
          <p:nvPr/>
        </p:nvSpPr>
        <p:spPr>
          <a:xfrm>
            <a:off x="5486394" y="206780"/>
            <a:ext cx="3870098" cy="1200329"/>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600">
                <a:solidFill>
                  <a:schemeClr val="dk1"/>
                </a:solidFill>
                <a:latin typeface="Calibri"/>
                <a:ea typeface="Calibri"/>
                <a:cs typeface="Calibri"/>
                <a:sym typeface="Calibri"/>
              </a:rPr>
              <a:t>College and career readiness program</a:t>
            </a:r>
          </a:p>
        </p:txBody>
      </p:sp>
      <p:sp>
        <p:nvSpPr>
          <p:cNvPr id="1071" name="Shape 1071"/>
          <p:cNvSpPr txBox="1"/>
          <p:nvPr/>
        </p:nvSpPr>
        <p:spPr>
          <a:xfrm>
            <a:off x="211014" y="1783234"/>
            <a:ext cx="6961920" cy="4093427"/>
          </a:xfrm>
          <a:prstGeom prst="rect">
            <a:avLst/>
          </a:prstGeom>
          <a:noFill/>
          <a:ln>
            <a:noFill/>
          </a:ln>
        </p:spPr>
        <p:txBody>
          <a:bodyPr wrap="square" lIns="91425" tIns="45700" rIns="0" bIns="45700" anchor="t" anchorCtr="0">
            <a:noAutofit/>
          </a:bodyPr>
          <a:lstStyle/>
          <a:p>
            <a:pPr marL="400050" marR="0" lvl="0" indent="-400050" algn="l" rtl="0">
              <a:spcBef>
                <a:spcPts val="0"/>
              </a:spcBef>
              <a:spcAft>
                <a:spcPts val="0"/>
              </a:spcAft>
              <a:buClr>
                <a:schemeClr val="lt1"/>
              </a:buClr>
              <a:buSzPct val="100000"/>
              <a:buFont typeface="Arial"/>
              <a:buChar char="•"/>
            </a:pPr>
            <a:r>
              <a:rPr lang="en-US" sz="4000">
                <a:solidFill>
                  <a:schemeClr val="lt1"/>
                </a:solidFill>
                <a:latin typeface="Calibri"/>
                <a:ea typeface="Calibri"/>
                <a:cs typeface="Calibri"/>
                <a:sym typeface="Calibri"/>
              </a:rPr>
              <a:t>24/7 access</a:t>
            </a:r>
          </a:p>
          <a:p>
            <a:pPr marL="400050" marR="0" lvl="0" indent="-400050" algn="l" rtl="0">
              <a:spcBef>
                <a:spcPts val="600"/>
              </a:spcBef>
              <a:spcAft>
                <a:spcPts val="0"/>
              </a:spcAft>
              <a:buClr>
                <a:schemeClr val="lt1"/>
              </a:buClr>
              <a:buSzPct val="100000"/>
              <a:buFont typeface="Arial"/>
              <a:buChar char="•"/>
            </a:pPr>
            <a:r>
              <a:rPr lang="en-US" sz="4000">
                <a:solidFill>
                  <a:schemeClr val="lt1"/>
                </a:solidFill>
                <a:latin typeface="Calibri"/>
                <a:ea typeface="Calibri"/>
                <a:cs typeface="Calibri"/>
                <a:sym typeface="Calibri"/>
              </a:rPr>
              <a:t>7500 colleges</a:t>
            </a:r>
          </a:p>
          <a:p>
            <a:pPr marL="400050" marR="0" lvl="0" indent="-400050" algn="l" rtl="0">
              <a:spcBef>
                <a:spcPts val="600"/>
              </a:spcBef>
              <a:spcAft>
                <a:spcPts val="0"/>
              </a:spcAft>
              <a:buClr>
                <a:schemeClr val="lt1"/>
              </a:buClr>
              <a:buSzPct val="100000"/>
              <a:buFont typeface="Arial"/>
              <a:buChar char="•"/>
            </a:pPr>
            <a:r>
              <a:rPr lang="en-US" sz="4000">
                <a:solidFill>
                  <a:schemeClr val="lt1"/>
                </a:solidFill>
                <a:latin typeface="Calibri"/>
                <a:ea typeface="Calibri"/>
                <a:cs typeface="Calibri"/>
                <a:sym typeface="Calibri"/>
              </a:rPr>
              <a:t>Career interests and strengths</a:t>
            </a:r>
          </a:p>
          <a:p>
            <a:pPr marL="400050" marR="0" lvl="0" indent="-400050" algn="l" rtl="0">
              <a:spcBef>
                <a:spcPts val="600"/>
              </a:spcBef>
              <a:spcAft>
                <a:spcPts val="0"/>
              </a:spcAft>
              <a:buClr>
                <a:schemeClr val="lt1"/>
              </a:buClr>
              <a:buSzPct val="100000"/>
              <a:buFont typeface="Arial"/>
              <a:buChar char="•"/>
            </a:pPr>
            <a:r>
              <a:rPr lang="en-US" sz="4000">
                <a:solidFill>
                  <a:schemeClr val="lt1"/>
                </a:solidFill>
                <a:latin typeface="Calibri"/>
                <a:ea typeface="Calibri"/>
                <a:cs typeface="Calibri"/>
                <a:sym typeface="Calibri"/>
              </a:rPr>
              <a:t>Video interviews with industry leaders</a:t>
            </a:r>
          </a:p>
          <a:p>
            <a:pPr marL="400050" marR="0" lvl="0" indent="-400050" algn="l" rtl="0">
              <a:spcBef>
                <a:spcPts val="600"/>
              </a:spcBef>
              <a:spcAft>
                <a:spcPts val="0"/>
              </a:spcAft>
              <a:buClr>
                <a:schemeClr val="lt1"/>
              </a:buClr>
              <a:buSzPct val="100000"/>
              <a:buFont typeface="Arial"/>
              <a:buChar char="•"/>
            </a:pPr>
            <a:r>
              <a:rPr lang="en-US" sz="4000">
                <a:solidFill>
                  <a:schemeClr val="lt1"/>
                </a:solidFill>
                <a:latin typeface="Calibri"/>
                <a:ea typeface="Calibri"/>
                <a:cs typeface="Calibri"/>
                <a:sym typeface="Calibri"/>
              </a:rPr>
              <a:t>4-year high school planning</a:t>
            </a:r>
          </a:p>
        </p:txBody>
      </p:sp>
      <p:pic>
        <p:nvPicPr>
          <p:cNvPr id="1072" name="Shape 1072" descr="ThinkstockPhotos-471804645.jpg"/>
          <p:cNvPicPr preferRelativeResize="0"/>
          <p:nvPr/>
        </p:nvPicPr>
        <p:blipFill rotWithShape="1">
          <a:blip r:embed="rId4">
            <a:alphaModFix/>
          </a:blip>
          <a:srcRect/>
          <a:stretch/>
        </p:blipFill>
        <p:spPr>
          <a:xfrm>
            <a:off x="7208107" y="1408301"/>
            <a:ext cx="1971064" cy="5449697"/>
          </a:xfrm>
          <a:prstGeom prst="rect">
            <a:avLst/>
          </a:prstGeom>
          <a:noFill/>
          <a:ln>
            <a:noFill/>
          </a:ln>
        </p:spPr>
      </p:pic>
      <p:sp>
        <p:nvSpPr>
          <p:cNvPr id="1073" name="Shape 1073">
            <a:hlinkClick r:id="rId5"/>
          </p:cNvPr>
          <p:cNvSpPr txBox="1"/>
          <p:nvPr/>
        </p:nvSpPr>
        <p:spPr>
          <a:xfrm>
            <a:off x="308469" y="6039882"/>
            <a:ext cx="6661507" cy="461664"/>
          </a:xfrm>
          <a:prstGeom prst="rect">
            <a:avLst/>
          </a:prstGeom>
          <a:solidFill>
            <a:srgbClr val="1DD1FF"/>
          </a:solidFill>
          <a:ln>
            <a:noFill/>
          </a:ln>
        </p:spPr>
        <p:txBody>
          <a:bodyPr wrap="square" lIns="91425" tIns="45700" rIns="91425" bIns="45700" anchor="t" anchorCtr="0">
            <a:noAutofit/>
          </a:bodyPr>
          <a:lstStyle/>
          <a:p>
            <a:pPr marL="0" marR="0" lvl="0" indent="0" algn="ctr" rtl="0">
              <a:spcBef>
                <a:spcPts val="0"/>
              </a:spcBef>
              <a:buSzPct val="25000"/>
              <a:buNone/>
            </a:pPr>
            <a:r>
              <a:rPr lang="en-US" sz="2400">
                <a:solidFill>
                  <a:schemeClr val="dk1"/>
                </a:solidFill>
                <a:latin typeface="Calibri"/>
                <a:ea typeface="Calibri"/>
                <a:cs typeface="Calibri"/>
                <a:sym typeface="Calibri"/>
              </a:rPr>
              <a:t>Video overview: “Intro to Naviance” on YouTube</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pic>
        <p:nvPicPr>
          <p:cNvPr id="1079" name="Shape 1079"/>
          <p:cNvPicPr preferRelativeResize="0"/>
          <p:nvPr/>
        </p:nvPicPr>
        <p:blipFill rotWithShape="1">
          <a:blip r:embed="rId3">
            <a:alphaModFix/>
          </a:blip>
          <a:srcRect/>
          <a:stretch/>
        </p:blipFill>
        <p:spPr>
          <a:xfrm>
            <a:off x="0" y="0"/>
            <a:ext cx="9144000" cy="6864824"/>
          </a:xfrm>
          <a:prstGeom prst="rect">
            <a:avLst/>
          </a:prstGeom>
          <a:noFill/>
          <a:ln>
            <a:noFill/>
          </a:ln>
        </p:spPr>
      </p:pic>
      <p:sp>
        <p:nvSpPr>
          <p:cNvPr id="1080" name="Shape 1080"/>
          <p:cNvSpPr txBox="1"/>
          <p:nvPr/>
        </p:nvSpPr>
        <p:spPr>
          <a:xfrm>
            <a:off x="0" y="232012"/>
            <a:ext cx="6264322" cy="923329"/>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5400">
                <a:solidFill>
                  <a:srgbClr val="FFFFFF"/>
                </a:solidFill>
                <a:latin typeface="Calibri"/>
                <a:ea typeface="Calibri"/>
                <a:cs typeface="Calibri"/>
                <a:sym typeface="Calibri"/>
              </a:rPr>
              <a:t>PARCC Assessment</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pic>
        <p:nvPicPr>
          <p:cNvPr id="1086" name="Shape 1086" descr="ThinkstockPhotos-178472827.jpg"/>
          <p:cNvPicPr preferRelativeResize="0"/>
          <p:nvPr/>
        </p:nvPicPr>
        <p:blipFill rotWithShape="1">
          <a:blip r:embed="rId3">
            <a:alphaModFix/>
          </a:blip>
          <a:srcRect/>
          <a:stretch/>
        </p:blipFill>
        <p:spPr>
          <a:xfrm>
            <a:off x="0" y="0"/>
            <a:ext cx="9144000" cy="6096631"/>
          </a:xfrm>
          <a:prstGeom prst="rect">
            <a:avLst/>
          </a:prstGeom>
          <a:noFill/>
          <a:ln>
            <a:noFill/>
          </a:ln>
        </p:spPr>
      </p:pic>
      <p:sp>
        <p:nvSpPr>
          <p:cNvPr id="1087" name="Shape 1087"/>
          <p:cNvSpPr txBox="1"/>
          <p:nvPr/>
        </p:nvSpPr>
        <p:spPr>
          <a:xfrm>
            <a:off x="0" y="5962558"/>
            <a:ext cx="9140115" cy="914400"/>
          </a:xfrm>
          <a:prstGeom prst="rect">
            <a:avLst/>
          </a:prstGeom>
          <a:solidFill>
            <a:srgbClr val="1F497D"/>
          </a:solidFill>
          <a:ln>
            <a:noFill/>
          </a:ln>
        </p:spPr>
        <p:txBody>
          <a:bodyPr wrap="square" lIns="91425" tIns="45700" rIns="91425" bIns="45700" anchor="t" anchorCtr="0">
            <a:noAutofit/>
          </a:bodyPr>
          <a:lstStyle/>
          <a:p>
            <a:pPr marL="0" marR="0" lvl="0" indent="0" algn="ctr" rtl="0">
              <a:spcBef>
                <a:spcPts val="0"/>
              </a:spcBef>
              <a:buClr>
                <a:schemeClr val="lt1"/>
              </a:buClr>
              <a:buSzPct val="25000"/>
              <a:buFont typeface="Calibri"/>
              <a:buNone/>
            </a:pPr>
            <a:r>
              <a:rPr lang="en-US" sz="4400">
                <a:solidFill>
                  <a:schemeClr val="lt1"/>
                </a:solidFill>
                <a:latin typeface="Calibri"/>
                <a:ea typeface="Calibri"/>
                <a:cs typeface="Calibri"/>
                <a:sym typeface="Calibri"/>
              </a:rPr>
              <a:t>Measures of Academic Progress (MAP)</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Shape 1093"/>
          <p:cNvSpPr txBox="1"/>
          <p:nvPr/>
        </p:nvSpPr>
        <p:spPr>
          <a:xfrm>
            <a:off x="4595812" y="2623689"/>
            <a:ext cx="4548187" cy="2739210"/>
          </a:xfrm>
          <a:prstGeom prst="rect">
            <a:avLst/>
          </a:prstGeom>
          <a:noFill/>
          <a:ln>
            <a:noFill/>
          </a:ln>
        </p:spPr>
        <p:txBody>
          <a:bodyPr wrap="square" lIns="91425" tIns="45700" rIns="91425" bIns="45700" anchor="t" anchorCtr="0">
            <a:noAutofit/>
          </a:bodyPr>
          <a:lstStyle/>
          <a:p>
            <a:pPr marL="279400" marR="0" lvl="0" indent="-279400" algn="l" rtl="0">
              <a:lnSpc>
                <a:spcPct val="110000"/>
              </a:lnSpc>
              <a:spcBef>
                <a:spcPts val="0"/>
              </a:spcBef>
              <a:spcAft>
                <a:spcPts val="0"/>
              </a:spcAft>
              <a:buClr>
                <a:srgbClr val="002060"/>
              </a:buClr>
              <a:buSzPct val="100000"/>
              <a:buFont typeface="Arial"/>
              <a:buChar char="•"/>
            </a:pPr>
            <a:r>
              <a:rPr lang="en-US" sz="3000">
                <a:solidFill>
                  <a:srgbClr val="002060"/>
                </a:solidFill>
                <a:latin typeface="Calibri"/>
                <a:ea typeface="Calibri"/>
                <a:cs typeface="Calibri"/>
                <a:sym typeface="Calibri"/>
              </a:rPr>
              <a:t>Earth/Space science</a:t>
            </a:r>
          </a:p>
          <a:p>
            <a:pPr marL="279400" marR="0" lvl="0" indent="-279400" algn="l" rtl="0">
              <a:lnSpc>
                <a:spcPct val="110000"/>
              </a:lnSpc>
              <a:spcBef>
                <a:spcPts val="2400"/>
              </a:spcBef>
              <a:spcAft>
                <a:spcPts val="0"/>
              </a:spcAft>
              <a:buClr>
                <a:srgbClr val="002060"/>
              </a:buClr>
              <a:buSzPct val="100000"/>
              <a:buFont typeface="Arial"/>
              <a:buChar char="•"/>
            </a:pPr>
            <a:r>
              <a:rPr lang="en-US" sz="3000">
                <a:solidFill>
                  <a:srgbClr val="002060"/>
                </a:solidFill>
                <a:latin typeface="Calibri"/>
                <a:ea typeface="Calibri"/>
                <a:cs typeface="Calibri"/>
                <a:sym typeface="Calibri"/>
              </a:rPr>
              <a:t>Life science (biology)</a:t>
            </a:r>
          </a:p>
          <a:p>
            <a:pPr marL="279400" marR="0" lvl="0" indent="-279400" algn="l" rtl="0">
              <a:lnSpc>
                <a:spcPct val="110000"/>
              </a:lnSpc>
              <a:spcBef>
                <a:spcPts val="2400"/>
              </a:spcBef>
              <a:spcAft>
                <a:spcPts val="0"/>
              </a:spcAft>
              <a:buClr>
                <a:srgbClr val="002060"/>
              </a:buClr>
              <a:buSzPct val="100000"/>
              <a:buFont typeface="Arial"/>
              <a:buChar char="•"/>
            </a:pPr>
            <a:r>
              <a:rPr lang="en-US" sz="3000">
                <a:solidFill>
                  <a:srgbClr val="002060"/>
                </a:solidFill>
                <a:latin typeface="Calibri"/>
                <a:ea typeface="Calibri"/>
                <a:cs typeface="Calibri"/>
                <a:sym typeface="Calibri"/>
              </a:rPr>
              <a:t>Physical science (chemistry and physics) </a:t>
            </a:r>
          </a:p>
        </p:txBody>
      </p:sp>
      <p:sp>
        <p:nvSpPr>
          <p:cNvPr id="1094" name="Shape 1094"/>
          <p:cNvSpPr/>
          <p:nvPr/>
        </p:nvSpPr>
        <p:spPr>
          <a:xfrm>
            <a:off x="0" y="6137578"/>
            <a:ext cx="9144000" cy="707886"/>
          </a:xfrm>
          <a:prstGeom prst="rect">
            <a:avLst/>
          </a:prstGeom>
          <a:solidFill>
            <a:srgbClr val="B8D87A"/>
          </a:solidFill>
          <a:ln>
            <a:noFill/>
          </a:ln>
        </p:spPr>
        <p:txBody>
          <a:bodyPr wrap="square" lIns="91425" tIns="45700" rIns="91425" bIns="45700" anchor="t" anchorCtr="0">
            <a:noAutofit/>
          </a:bodyPr>
          <a:lstStyle/>
          <a:p>
            <a:pPr marL="0" marR="0" lvl="0" indent="0" algn="ctr" rtl="0">
              <a:spcBef>
                <a:spcPts val="0"/>
              </a:spcBef>
              <a:buSzPct val="25000"/>
              <a:buNone/>
            </a:pPr>
            <a:r>
              <a:rPr lang="en-US" sz="3200">
                <a:solidFill>
                  <a:srgbClr val="002060"/>
                </a:solidFill>
                <a:latin typeface="Calibri"/>
                <a:ea typeface="Calibri"/>
                <a:cs typeface="Calibri"/>
                <a:sym typeface="Calibri"/>
              </a:rPr>
              <a:t>More information: </a:t>
            </a:r>
            <a:r>
              <a:rPr lang="en-US" sz="4000" b="1">
                <a:solidFill>
                  <a:srgbClr val="002060"/>
                </a:solidFill>
                <a:latin typeface="Calibri"/>
                <a:ea typeface="Calibri"/>
                <a:cs typeface="Calibri"/>
                <a:sym typeface="Calibri"/>
              </a:rPr>
              <a:t>nextgenscience.org</a:t>
            </a:r>
          </a:p>
        </p:txBody>
      </p:sp>
      <p:sp>
        <p:nvSpPr>
          <p:cNvPr id="1095" name="Shape 1095"/>
          <p:cNvSpPr txBox="1"/>
          <p:nvPr/>
        </p:nvSpPr>
        <p:spPr>
          <a:xfrm>
            <a:off x="0" y="-1682"/>
            <a:ext cx="9140115" cy="914400"/>
          </a:xfrm>
          <a:prstGeom prst="rect">
            <a:avLst/>
          </a:prstGeom>
          <a:solidFill>
            <a:srgbClr val="13588F"/>
          </a:solidFill>
          <a:ln>
            <a:noFill/>
          </a:ln>
        </p:spPr>
        <p:txBody>
          <a:bodyPr wrap="square"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3400">
                <a:solidFill>
                  <a:schemeClr val="lt1"/>
                </a:solidFill>
                <a:latin typeface="Calibri"/>
                <a:ea typeface="Calibri"/>
                <a:cs typeface="Calibri"/>
                <a:sym typeface="Calibri"/>
              </a:rPr>
              <a:t>Maryland Integrated Science Assessment (MISA) </a:t>
            </a:r>
          </a:p>
        </p:txBody>
      </p:sp>
      <p:sp>
        <p:nvSpPr>
          <p:cNvPr id="1096" name="Shape 1096"/>
          <p:cNvSpPr txBox="1"/>
          <p:nvPr/>
        </p:nvSpPr>
        <p:spPr>
          <a:xfrm>
            <a:off x="4413046" y="1349675"/>
            <a:ext cx="4730952" cy="1095497"/>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200">
                <a:solidFill>
                  <a:srgbClr val="576F27"/>
                </a:solidFill>
                <a:latin typeface="Calibri"/>
                <a:ea typeface="Calibri"/>
                <a:cs typeface="Calibri"/>
                <a:sym typeface="Calibri"/>
              </a:rPr>
              <a:t>Aligned to Next Generation Science Standards (NGSS)</a:t>
            </a:r>
          </a:p>
        </p:txBody>
      </p:sp>
      <p:pic>
        <p:nvPicPr>
          <p:cNvPr id="1097" name="Shape 1097"/>
          <p:cNvPicPr preferRelativeResize="0"/>
          <p:nvPr/>
        </p:nvPicPr>
        <p:blipFill rotWithShape="1">
          <a:blip r:embed="rId3">
            <a:alphaModFix/>
          </a:blip>
          <a:srcRect/>
          <a:stretch/>
        </p:blipFill>
        <p:spPr>
          <a:xfrm>
            <a:off x="-1943" y="912717"/>
            <a:ext cx="4178578" cy="5224861"/>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pic>
        <p:nvPicPr>
          <p:cNvPr id="1103" name="Shape 1103" descr="2015-11-03 School Breakfast IMG_2618.jpg"/>
          <p:cNvPicPr preferRelativeResize="0"/>
          <p:nvPr/>
        </p:nvPicPr>
        <p:blipFill rotWithShape="1">
          <a:blip r:embed="rId3">
            <a:alphaModFix/>
          </a:blip>
          <a:srcRect/>
          <a:stretch/>
        </p:blipFill>
        <p:spPr>
          <a:xfrm>
            <a:off x="9502" y="243528"/>
            <a:ext cx="4146406" cy="5543123"/>
          </a:xfrm>
          <a:prstGeom prst="rect">
            <a:avLst/>
          </a:prstGeom>
          <a:noFill/>
          <a:ln>
            <a:noFill/>
          </a:ln>
        </p:spPr>
      </p:pic>
      <p:sp>
        <p:nvSpPr>
          <p:cNvPr id="1104" name="Shape 1104"/>
          <p:cNvSpPr txBox="1"/>
          <p:nvPr/>
        </p:nvSpPr>
        <p:spPr>
          <a:xfrm>
            <a:off x="-36301" y="0"/>
            <a:ext cx="9180300" cy="795008"/>
          </a:xfrm>
          <a:prstGeom prst="rect">
            <a:avLst/>
          </a:prstGeom>
          <a:solidFill>
            <a:srgbClr val="B8D87A"/>
          </a:solidFill>
          <a:ln>
            <a:noFill/>
          </a:ln>
        </p:spPr>
        <p:txBody>
          <a:bodyPr wrap="square" lIns="91425" tIns="45700" rIns="91425" bIns="45700" anchor="ctr" anchorCtr="0">
            <a:noAutofit/>
          </a:bodyPr>
          <a:lstStyle/>
          <a:p>
            <a:pPr marL="0" marR="0" lvl="0" indent="0" algn="ctr" rtl="0">
              <a:spcBef>
                <a:spcPts val="0"/>
              </a:spcBef>
              <a:buClr>
                <a:srgbClr val="1F497D"/>
              </a:buClr>
              <a:buSzPct val="25000"/>
              <a:buFont typeface="Calibri"/>
              <a:buNone/>
            </a:pPr>
            <a:r>
              <a:rPr lang="en-US" sz="4800">
                <a:solidFill>
                  <a:srgbClr val="1F497D"/>
                </a:solidFill>
                <a:latin typeface="Calibri"/>
                <a:ea typeface="Calibri"/>
                <a:cs typeface="Calibri"/>
                <a:sym typeface="Calibri"/>
              </a:rPr>
              <a:t>Interactive School Menus</a:t>
            </a:r>
          </a:p>
        </p:txBody>
      </p:sp>
      <p:sp>
        <p:nvSpPr>
          <p:cNvPr id="1105" name="Shape 1105"/>
          <p:cNvSpPr txBox="1"/>
          <p:nvPr/>
        </p:nvSpPr>
        <p:spPr>
          <a:xfrm>
            <a:off x="4352048" y="1100145"/>
            <a:ext cx="4595812" cy="4081116"/>
          </a:xfrm>
          <a:prstGeom prst="rect">
            <a:avLst/>
          </a:prstGeom>
          <a:noFill/>
          <a:ln>
            <a:noFill/>
          </a:ln>
        </p:spPr>
        <p:txBody>
          <a:bodyPr wrap="square" lIns="91425" tIns="45700" rIns="91425" bIns="45700" anchor="t" anchorCtr="0">
            <a:noAutofit/>
          </a:bodyPr>
          <a:lstStyle/>
          <a:p>
            <a:pPr marL="0" marR="0" lvl="0" indent="0" algn="l" rtl="0">
              <a:lnSpc>
                <a:spcPct val="120000"/>
              </a:lnSpc>
              <a:spcBef>
                <a:spcPts val="0"/>
              </a:spcBef>
              <a:buSzPct val="25000"/>
              <a:buNone/>
            </a:pPr>
            <a:r>
              <a:rPr lang="en-US" sz="3600">
                <a:solidFill>
                  <a:srgbClr val="1F497D"/>
                </a:solidFill>
                <a:latin typeface="Calibri"/>
                <a:ea typeface="Calibri"/>
                <a:cs typeface="Calibri"/>
                <a:sym typeface="Calibri"/>
              </a:rPr>
              <a:t>Food descriptions</a:t>
            </a:r>
          </a:p>
          <a:p>
            <a:pPr marL="0" marR="0" lvl="0" indent="0" algn="l" rtl="0">
              <a:lnSpc>
                <a:spcPct val="120000"/>
              </a:lnSpc>
              <a:spcBef>
                <a:spcPts val="0"/>
              </a:spcBef>
              <a:buSzPct val="25000"/>
              <a:buNone/>
            </a:pPr>
            <a:r>
              <a:rPr lang="en-US" sz="3600">
                <a:solidFill>
                  <a:srgbClr val="1F497D"/>
                </a:solidFill>
                <a:latin typeface="Calibri"/>
                <a:ea typeface="Calibri"/>
                <a:cs typeface="Calibri"/>
                <a:sym typeface="Calibri"/>
              </a:rPr>
              <a:t>Nutrition and allergens</a:t>
            </a:r>
          </a:p>
          <a:p>
            <a:pPr marL="0" marR="0" lvl="0" indent="0" algn="l" rtl="0">
              <a:lnSpc>
                <a:spcPct val="120000"/>
              </a:lnSpc>
              <a:spcBef>
                <a:spcPts val="0"/>
              </a:spcBef>
              <a:buSzPct val="25000"/>
              <a:buNone/>
            </a:pPr>
            <a:r>
              <a:rPr lang="en-US" sz="3600">
                <a:solidFill>
                  <a:srgbClr val="1F497D"/>
                </a:solidFill>
                <a:latin typeface="Calibri"/>
                <a:ea typeface="Calibri"/>
                <a:cs typeface="Calibri"/>
                <a:sym typeface="Calibri"/>
              </a:rPr>
              <a:t>Carb counts</a:t>
            </a:r>
          </a:p>
          <a:p>
            <a:pPr marL="0" marR="0" lvl="0" indent="0" algn="l" rtl="0">
              <a:lnSpc>
                <a:spcPct val="120000"/>
              </a:lnSpc>
              <a:spcBef>
                <a:spcPts val="0"/>
              </a:spcBef>
              <a:buSzPct val="25000"/>
              <a:buNone/>
            </a:pPr>
            <a:r>
              <a:rPr lang="en-US" sz="3600">
                <a:solidFill>
                  <a:srgbClr val="1F497D"/>
                </a:solidFill>
                <a:latin typeface="Calibri"/>
                <a:ea typeface="Calibri"/>
                <a:cs typeface="Calibri"/>
                <a:sym typeface="Calibri"/>
              </a:rPr>
              <a:t>Pre-payment links</a:t>
            </a:r>
          </a:p>
          <a:p>
            <a:pPr marL="0" marR="0" lvl="0" indent="0" algn="l" rtl="0">
              <a:lnSpc>
                <a:spcPct val="120000"/>
              </a:lnSpc>
              <a:spcBef>
                <a:spcPts val="0"/>
              </a:spcBef>
              <a:buSzPct val="25000"/>
              <a:buNone/>
            </a:pPr>
            <a:r>
              <a:rPr lang="en-US" sz="3600">
                <a:solidFill>
                  <a:srgbClr val="1F497D"/>
                </a:solidFill>
                <a:latin typeface="Calibri"/>
                <a:ea typeface="Calibri"/>
                <a:cs typeface="Calibri"/>
                <a:sym typeface="Calibri"/>
              </a:rPr>
              <a:t>Menus</a:t>
            </a:r>
          </a:p>
          <a:p>
            <a:pPr marL="0" marR="0" lvl="0" indent="0" algn="l" rtl="0">
              <a:lnSpc>
                <a:spcPct val="120000"/>
              </a:lnSpc>
              <a:spcBef>
                <a:spcPts val="0"/>
              </a:spcBef>
              <a:buSzPct val="25000"/>
              <a:buNone/>
            </a:pPr>
            <a:r>
              <a:rPr lang="en-US" sz="3600">
                <a:solidFill>
                  <a:srgbClr val="1F497D"/>
                </a:solidFill>
                <a:latin typeface="Calibri"/>
                <a:ea typeface="Calibri"/>
                <a:cs typeface="Calibri"/>
                <a:sym typeface="Calibri"/>
              </a:rPr>
              <a:t>Breakfast and lunch</a:t>
            </a:r>
          </a:p>
        </p:txBody>
      </p:sp>
      <p:sp>
        <p:nvSpPr>
          <p:cNvPr id="1106" name="Shape 1106"/>
          <p:cNvSpPr/>
          <p:nvPr/>
        </p:nvSpPr>
        <p:spPr>
          <a:xfrm>
            <a:off x="0" y="5486400"/>
            <a:ext cx="9144000" cy="1371599"/>
          </a:xfrm>
          <a:prstGeom prst="rect">
            <a:avLst/>
          </a:prstGeom>
          <a:solidFill>
            <a:srgbClr val="13588F"/>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1107" name="Shape 1107">
            <a:hlinkClick r:id="rId4"/>
          </p:cNvPr>
          <p:cNvSpPr txBox="1"/>
          <p:nvPr/>
        </p:nvSpPr>
        <p:spPr>
          <a:xfrm>
            <a:off x="1408550" y="5404046"/>
            <a:ext cx="6326899" cy="830996"/>
          </a:xfrm>
          <a:prstGeom prst="rect">
            <a:avLst/>
          </a:prstGeom>
          <a:noFill/>
          <a:ln>
            <a:noFill/>
          </a:ln>
        </p:spPr>
        <p:txBody>
          <a:bodyPr wrap="square" lIns="0" tIns="0" rIns="0" bIns="0" anchor="ctr" anchorCtr="1">
            <a:noAutofit/>
          </a:bodyPr>
          <a:lstStyle/>
          <a:p>
            <a:pPr marL="350838" marR="0" lvl="0" indent="-338138" algn="l" rtl="0">
              <a:spcBef>
                <a:spcPts val="0"/>
              </a:spcBef>
              <a:buClr>
                <a:srgbClr val="A2E658"/>
              </a:buClr>
              <a:buSzPct val="100000"/>
              <a:buFont typeface="Arial"/>
              <a:buChar char="•"/>
            </a:pPr>
            <a:r>
              <a:rPr lang="en-US" sz="3600">
                <a:solidFill>
                  <a:srgbClr val="A2E658"/>
                </a:solidFill>
                <a:latin typeface="Calibri"/>
                <a:ea typeface="Calibri"/>
                <a:cs typeface="Calibri"/>
                <a:sym typeface="Calibri"/>
              </a:rPr>
              <a:t>http://hcpss.nutrislice.com</a:t>
            </a:r>
          </a:p>
        </p:txBody>
      </p:sp>
      <p:sp>
        <p:nvSpPr>
          <p:cNvPr id="1108" name="Shape 1108">
            <a:hlinkClick r:id="rId4"/>
          </p:cNvPr>
          <p:cNvSpPr txBox="1"/>
          <p:nvPr/>
        </p:nvSpPr>
        <p:spPr>
          <a:xfrm>
            <a:off x="195295" y="5937469"/>
            <a:ext cx="7026900" cy="831000"/>
          </a:xfrm>
          <a:prstGeom prst="rect">
            <a:avLst/>
          </a:prstGeom>
          <a:noFill/>
          <a:ln>
            <a:noFill/>
          </a:ln>
        </p:spPr>
        <p:txBody>
          <a:bodyPr wrap="square" lIns="0" tIns="0" rIns="0" bIns="0" anchor="ctr" anchorCtr="1">
            <a:noAutofit/>
          </a:bodyPr>
          <a:lstStyle/>
          <a:p>
            <a:pPr marL="296863" marR="0" lvl="0" indent="-284163" algn="l" rtl="0">
              <a:spcBef>
                <a:spcPts val="0"/>
              </a:spcBef>
              <a:buClr>
                <a:srgbClr val="A2E658"/>
              </a:buClr>
              <a:buSzPct val="100000"/>
              <a:buFont typeface="Arial"/>
              <a:buChar char="•"/>
            </a:pPr>
            <a:r>
              <a:rPr lang="en-US" sz="3600">
                <a:solidFill>
                  <a:srgbClr val="A2E658"/>
                </a:solidFill>
                <a:latin typeface="Calibri"/>
                <a:ea typeface="Calibri"/>
                <a:cs typeface="Calibri"/>
                <a:sym typeface="Calibri"/>
              </a:rPr>
              <a:t>free iPhone or IOS app</a:t>
            </a:r>
          </a:p>
        </p:txBody>
      </p:sp>
      <p:sp>
        <p:nvSpPr>
          <p:cNvPr id="1109" name="Shape 1109">
            <a:hlinkClick r:id="rId4"/>
          </p:cNvPr>
          <p:cNvSpPr txBox="1"/>
          <p:nvPr/>
        </p:nvSpPr>
        <p:spPr>
          <a:xfrm>
            <a:off x="5086075" y="6011225"/>
            <a:ext cx="4146300" cy="831000"/>
          </a:xfrm>
          <a:prstGeom prst="rect">
            <a:avLst/>
          </a:prstGeom>
          <a:noFill/>
          <a:ln>
            <a:noFill/>
          </a:ln>
        </p:spPr>
        <p:txBody>
          <a:bodyPr wrap="square" lIns="0" tIns="0" rIns="0" bIns="0" anchor="ctr" anchorCtr="1">
            <a:noAutofit/>
          </a:bodyPr>
          <a:lstStyle/>
          <a:p>
            <a:pPr marL="350838" marR="0" lvl="0" indent="-350838" algn="l" rtl="0">
              <a:spcBef>
                <a:spcPts val="0"/>
              </a:spcBef>
              <a:buClr>
                <a:srgbClr val="A2E658"/>
              </a:buClr>
              <a:buSzPct val="100000"/>
              <a:buFont typeface="Arial"/>
              <a:buChar char="•"/>
            </a:pPr>
            <a:r>
              <a:rPr lang="en-US" sz="3600">
                <a:solidFill>
                  <a:srgbClr val="A2E658"/>
                </a:solidFill>
                <a:latin typeface="Calibri"/>
                <a:ea typeface="Calibri"/>
                <a:cs typeface="Calibri"/>
                <a:sym typeface="Calibri"/>
              </a:rPr>
              <a:t>HCPSS Mobile App</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pic>
        <p:nvPicPr>
          <p:cNvPr id="1115" name="Shape 1115" descr="wlms netbook _01.JPG"/>
          <p:cNvPicPr preferRelativeResize="0"/>
          <p:nvPr/>
        </p:nvPicPr>
        <p:blipFill rotWithShape="1">
          <a:blip r:embed="rId3">
            <a:alphaModFix/>
          </a:blip>
          <a:srcRect/>
          <a:stretch/>
        </p:blipFill>
        <p:spPr>
          <a:xfrm>
            <a:off x="0" y="691452"/>
            <a:ext cx="9144000" cy="5359189"/>
          </a:xfrm>
          <a:prstGeom prst="rect">
            <a:avLst/>
          </a:prstGeom>
          <a:noFill/>
          <a:ln>
            <a:noFill/>
          </a:ln>
        </p:spPr>
      </p:pic>
      <p:sp>
        <p:nvSpPr>
          <p:cNvPr id="1116" name="Shape 1116"/>
          <p:cNvSpPr txBox="1"/>
          <p:nvPr/>
        </p:nvSpPr>
        <p:spPr>
          <a:xfrm>
            <a:off x="0" y="-813"/>
            <a:ext cx="9144000" cy="1143000"/>
          </a:xfrm>
          <a:prstGeom prst="rect">
            <a:avLst/>
          </a:prstGeom>
          <a:solidFill>
            <a:srgbClr val="B8D87A"/>
          </a:solidFill>
          <a:ln>
            <a:noFill/>
          </a:ln>
        </p:spPr>
        <p:txBody>
          <a:bodyPr wrap="square" lIns="91425" tIns="45700" rIns="91425" bIns="45700" anchor="ctr" anchorCtr="0">
            <a:noAutofit/>
          </a:bodyPr>
          <a:lstStyle/>
          <a:p>
            <a:pPr marL="0" marR="0" lvl="0" indent="0" algn="ctr" rtl="0">
              <a:spcBef>
                <a:spcPts val="0"/>
              </a:spcBef>
              <a:buClr>
                <a:srgbClr val="000000"/>
              </a:buClr>
              <a:buSzPct val="25000"/>
              <a:buFont typeface="Calibri"/>
              <a:buNone/>
            </a:pPr>
            <a:r>
              <a:rPr lang="en-US" sz="4800">
                <a:solidFill>
                  <a:srgbClr val="1F497D"/>
                </a:solidFill>
                <a:latin typeface="Calibri"/>
                <a:ea typeface="Calibri"/>
                <a:cs typeface="Calibri"/>
                <a:sym typeface="Calibri"/>
              </a:rPr>
              <a:t>What Your Child Will Learn Guides</a:t>
            </a:r>
          </a:p>
        </p:txBody>
      </p:sp>
      <p:sp>
        <p:nvSpPr>
          <p:cNvPr id="1117" name="Shape 1117"/>
          <p:cNvSpPr txBox="1"/>
          <p:nvPr/>
        </p:nvSpPr>
        <p:spPr>
          <a:xfrm>
            <a:off x="0" y="6038062"/>
            <a:ext cx="9144000" cy="830996"/>
          </a:xfrm>
          <a:prstGeom prst="rect">
            <a:avLst/>
          </a:prstGeom>
          <a:solidFill>
            <a:srgbClr val="1F497D"/>
          </a:solidFill>
          <a:ln>
            <a:noFill/>
          </a:ln>
        </p:spPr>
        <p:txBody>
          <a:bodyPr wrap="square" lIns="91425" tIns="45700" rIns="91425" bIns="45700" anchor="t" anchorCtr="0">
            <a:noAutofit/>
          </a:bodyPr>
          <a:lstStyle/>
          <a:p>
            <a:pPr marL="0" marR="0" lvl="0" indent="0" algn="ctr" rtl="0">
              <a:spcBef>
                <a:spcPts val="0"/>
              </a:spcBef>
              <a:buSzPct val="25000"/>
              <a:buNone/>
            </a:pPr>
            <a:r>
              <a:rPr lang="en-US" sz="4800">
                <a:solidFill>
                  <a:srgbClr val="A2E658"/>
                </a:solidFill>
                <a:latin typeface="Calibri"/>
                <a:ea typeface="Calibri"/>
                <a:cs typeface="Calibri"/>
                <a:sym typeface="Calibri"/>
              </a:rPr>
              <a:t>www.hcpss.org/academics</a:t>
            </a:r>
          </a:p>
        </p:txBody>
      </p:sp>
      <p:pic>
        <p:nvPicPr>
          <p:cNvPr id="1118" name="Shape 1118" descr="Screen Shot 2016-07-11 at 10.39.44 AM.png"/>
          <p:cNvPicPr preferRelativeResize="0"/>
          <p:nvPr/>
        </p:nvPicPr>
        <p:blipFill rotWithShape="1">
          <a:blip r:embed="rId4">
            <a:alphaModFix/>
          </a:blip>
          <a:srcRect/>
          <a:stretch/>
        </p:blipFill>
        <p:spPr>
          <a:xfrm>
            <a:off x="5931128" y="3835400"/>
            <a:ext cx="3084283" cy="2113642"/>
          </a:xfrm>
          <a:prstGeom prst="rect">
            <a:avLst/>
          </a:prstGeom>
          <a:noFill/>
          <a:ln>
            <a:noFill/>
          </a:ln>
          <a:effectLst>
            <a:outerShdw blurRad="292100" dist="139700" dir="2700000" algn="tl" rotWithShape="0">
              <a:srgbClr val="333333">
                <a:alpha val="64705"/>
              </a:srgbClr>
            </a:outerShdw>
          </a:effec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pic>
        <p:nvPicPr>
          <p:cNvPr id="1124" name="Shape 1124"/>
          <p:cNvPicPr preferRelativeResize="0"/>
          <p:nvPr/>
        </p:nvPicPr>
        <p:blipFill rotWithShape="1">
          <a:blip r:embed="rId3">
            <a:alphaModFix/>
          </a:blip>
          <a:srcRect l="16139" r="16132"/>
          <a:stretch/>
        </p:blipFill>
        <p:spPr>
          <a:xfrm>
            <a:off x="673800" y="718999"/>
            <a:ext cx="7796399" cy="5419998"/>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pic>
        <p:nvPicPr>
          <p:cNvPr id="857" name="Shape 857" descr="2016-01-11 MWMS IMG_0636.jpg"/>
          <p:cNvPicPr preferRelativeResize="0"/>
          <p:nvPr/>
        </p:nvPicPr>
        <p:blipFill rotWithShape="1">
          <a:blip r:embed="rId3">
            <a:alphaModFix/>
          </a:blip>
          <a:srcRect/>
          <a:stretch/>
        </p:blipFill>
        <p:spPr>
          <a:xfrm>
            <a:off x="-1282699" y="-599177"/>
            <a:ext cx="11645899" cy="7763932"/>
          </a:xfrm>
          <a:prstGeom prst="rect">
            <a:avLst/>
          </a:prstGeom>
          <a:noFill/>
          <a:ln>
            <a:noFill/>
          </a:ln>
        </p:spPr>
      </p:pic>
      <p:sp>
        <p:nvSpPr>
          <p:cNvPr id="858" name="Shape 858"/>
          <p:cNvSpPr txBox="1"/>
          <p:nvPr/>
        </p:nvSpPr>
        <p:spPr>
          <a:xfrm>
            <a:off x="-1586" y="-152400"/>
            <a:ext cx="9144000" cy="1219199"/>
          </a:xfrm>
          <a:prstGeom prst="rect">
            <a:avLst/>
          </a:prstGeom>
          <a:solidFill>
            <a:srgbClr val="7F7F7F">
              <a:alpha val="13725"/>
            </a:srgbClr>
          </a:solidFill>
          <a:ln>
            <a:noFill/>
          </a:ln>
        </p:spPr>
        <p:txBody>
          <a:bodyPr wrap="square" lIns="91425" tIns="45700" rIns="91425" bIns="45700" anchor="t" anchorCtr="0">
            <a:noAutofit/>
          </a:bodyPr>
          <a:lstStyle/>
          <a:p>
            <a:pPr marL="0" marR="0" lvl="0" indent="0" algn="ctr" rtl="0">
              <a:spcBef>
                <a:spcPts val="0"/>
              </a:spcBef>
              <a:spcAft>
                <a:spcPts val="0"/>
              </a:spcAft>
              <a:buClr>
                <a:srgbClr val="1F497D"/>
              </a:buClr>
              <a:buSzPct val="25000"/>
              <a:buFont typeface="Calibri"/>
              <a:buNone/>
            </a:pPr>
            <a:r>
              <a:rPr lang="en-US" sz="6600" b="1" i="0" u="none" strike="noStrike" cap="none">
                <a:solidFill>
                  <a:srgbClr val="1F497D"/>
                </a:solidFill>
                <a:latin typeface="Calibri"/>
                <a:ea typeface="Calibri"/>
                <a:cs typeface="Calibri"/>
                <a:sym typeface="Calibri"/>
              </a:rPr>
              <a:t>Back to School Night</a:t>
            </a:r>
          </a:p>
          <a:p>
            <a:pPr marL="0" marR="0" lvl="0" indent="0" algn="ctr" rtl="0">
              <a:spcBef>
                <a:spcPts val="0"/>
              </a:spcBef>
              <a:buClr>
                <a:srgbClr val="0063A4"/>
              </a:buClr>
              <a:buSzPct val="25000"/>
              <a:buFont typeface="Calibri"/>
              <a:buNone/>
            </a:pPr>
            <a:r>
              <a:rPr lang="en-US" sz="6600" b="1" i="0" u="none" strike="noStrike" cap="none">
                <a:solidFill>
                  <a:srgbClr val="0063A4"/>
                </a:solidFill>
                <a:latin typeface="Calibri"/>
                <a:ea typeface="Calibri"/>
                <a:cs typeface="Calibri"/>
                <a:sym typeface="Calibri"/>
              </a:rPr>
              <a:t> </a:t>
            </a:r>
            <a:br>
              <a:rPr lang="en-US" sz="6600" b="1" i="0" u="none" strike="noStrike" cap="none">
                <a:solidFill>
                  <a:srgbClr val="0063A4"/>
                </a:solidFill>
                <a:latin typeface="Calibri"/>
                <a:ea typeface="Calibri"/>
                <a:cs typeface="Calibri"/>
                <a:sym typeface="Calibri"/>
              </a:rPr>
            </a:br>
            <a:endParaRPr lang="en-US" sz="6600" b="1" i="0" u="none" strike="noStrike" cap="none">
              <a:solidFill>
                <a:srgbClr val="0063A4"/>
              </a:solidFill>
              <a:latin typeface="Calibri"/>
              <a:ea typeface="Calibri"/>
              <a:cs typeface="Calibri"/>
              <a:sym typeface="Calibri"/>
            </a:endParaRPr>
          </a:p>
        </p:txBody>
      </p:sp>
      <p:sp>
        <p:nvSpPr>
          <p:cNvPr id="859" name="Shape 859"/>
          <p:cNvSpPr txBox="1"/>
          <p:nvPr/>
        </p:nvSpPr>
        <p:spPr>
          <a:xfrm>
            <a:off x="0" y="6148507"/>
            <a:ext cx="8964612" cy="83099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4800" b="1">
                <a:solidFill>
                  <a:srgbClr val="1F497D"/>
                </a:solidFill>
                <a:latin typeface="Calibri"/>
                <a:ea typeface="Calibri"/>
                <a:cs typeface="Calibri"/>
                <a:sym typeface="Calibri"/>
              </a:rPr>
              <a:t>Lake Elkhorn Middle School</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pic>
        <p:nvPicPr>
          <p:cNvPr id="1130" name="Shape 1130"/>
          <p:cNvPicPr preferRelativeResize="0"/>
          <p:nvPr/>
        </p:nvPicPr>
        <p:blipFill>
          <a:blip r:embed="rId3">
            <a:alphaModFix/>
          </a:blip>
          <a:stretch>
            <a:fillRect/>
          </a:stretch>
        </p:blipFill>
        <p:spPr>
          <a:xfrm>
            <a:off x="394275" y="332400"/>
            <a:ext cx="8077200" cy="990600"/>
          </a:xfrm>
          <a:prstGeom prst="rect">
            <a:avLst/>
          </a:prstGeom>
          <a:noFill/>
          <a:ln>
            <a:noFill/>
          </a:ln>
        </p:spPr>
      </p:pic>
      <p:pic>
        <p:nvPicPr>
          <p:cNvPr id="1131" name="Shape 1131"/>
          <p:cNvPicPr preferRelativeResize="0"/>
          <p:nvPr/>
        </p:nvPicPr>
        <p:blipFill>
          <a:blip r:embed="rId4">
            <a:alphaModFix/>
          </a:blip>
          <a:stretch>
            <a:fillRect/>
          </a:stretch>
        </p:blipFill>
        <p:spPr>
          <a:xfrm>
            <a:off x="503100" y="1459425"/>
            <a:ext cx="8137799" cy="4369275"/>
          </a:xfrm>
          <a:prstGeom prst="rect">
            <a:avLst/>
          </a:prstGeom>
          <a:noFill/>
          <a:ln>
            <a:noFill/>
          </a:ln>
        </p:spPr>
      </p:pic>
      <p:pic>
        <p:nvPicPr>
          <p:cNvPr id="1132" name="Shape 1132"/>
          <p:cNvPicPr preferRelativeResize="0"/>
          <p:nvPr/>
        </p:nvPicPr>
        <p:blipFill>
          <a:blip r:embed="rId5">
            <a:alphaModFix/>
          </a:blip>
          <a:stretch>
            <a:fillRect/>
          </a:stretch>
        </p:blipFill>
        <p:spPr>
          <a:xfrm>
            <a:off x="1438575" y="3171600"/>
            <a:ext cx="5828675" cy="2657099"/>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Shape 1138"/>
          <p:cNvSpPr txBox="1">
            <a:spLocks noGrp="1"/>
          </p:cNvSpPr>
          <p:nvPr>
            <p:ph type="title"/>
          </p:nvPr>
        </p:nvSpPr>
        <p:spPr>
          <a:xfrm>
            <a:off x="457200" y="274637"/>
            <a:ext cx="8229600" cy="1143000"/>
          </a:xfrm>
          <a:prstGeom prst="rect">
            <a:avLst/>
          </a:prstGeom>
        </p:spPr>
        <p:txBody>
          <a:bodyPr wrap="square" lIns="91425" tIns="91425" rIns="91425" bIns="91425" anchor="ctr" anchorCtr="0">
            <a:noAutofit/>
          </a:bodyPr>
          <a:lstStyle/>
          <a:p>
            <a:pPr lvl="0" algn="l">
              <a:spcBef>
                <a:spcPts val="0"/>
              </a:spcBef>
              <a:buNone/>
            </a:pPr>
            <a:r>
              <a:rPr lang="en-US"/>
              <a:t>Please ask…</a:t>
            </a:r>
            <a:r>
              <a:rPr lang="en-US" sz="1100"/>
              <a:t> </a:t>
            </a:r>
          </a:p>
        </p:txBody>
      </p:sp>
      <p:sp>
        <p:nvSpPr>
          <p:cNvPr id="1139" name="Shape 1139"/>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0" lvl="0" indent="-69850" rtl="0">
              <a:lnSpc>
                <a:spcPct val="90000"/>
              </a:lnSpc>
              <a:spcBef>
                <a:spcPts val="1000"/>
              </a:spcBef>
              <a:buClr>
                <a:schemeClr val="dk1"/>
              </a:buClr>
              <a:buSzPct val="39285"/>
              <a:buFont typeface="Arial"/>
              <a:buNone/>
            </a:pPr>
            <a:r>
              <a:rPr lang="en-US" sz="2800"/>
              <a:t>•</a:t>
            </a:r>
            <a:r>
              <a:rPr lang="en-US" sz="2800">
                <a:latin typeface="Calibri"/>
                <a:ea typeface="Calibri"/>
                <a:cs typeface="Calibri"/>
                <a:sym typeface="Calibri"/>
              </a:rPr>
              <a:t>If you have a question or don’t understand something discussed, please ask.</a:t>
            </a:r>
          </a:p>
          <a:p>
            <a:pPr marL="0" lvl="0" indent="-69850" rtl="0">
              <a:lnSpc>
                <a:spcPct val="90000"/>
              </a:lnSpc>
              <a:spcBef>
                <a:spcPts val="1000"/>
              </a:spcBef>
              <a:buClr>
                <a:schemeClr val="dk1"/>
              </a:buClr>
              <a:buSzPct val="39285"/>
              <a:buFont typeface="Arial"/>
              <a:buNone/>
            </a:pPr>
            <a:r>
              <a:rPr lang="en-US" sz="2800"/>
              <a:t>•</a:t>
            </a:r>
            <a:r>
              <a:rPr lang="en-US" sz="2800">
                <a:latin typeface="Calibri"/>
                <a:ea typeface="Calibri"/>
                <a:cs typeface="Calibri"/>
                <a:sym typeface="Calibri"/>
              </a:rPr>
              <a:t>If we have a meeting scheduled and you would like to reschedule, or conference by phone, just ask.</a:t>
            </a:r>
          </a:p>
          <a:p>
            <a:pPr marL="0" lvl="0" indent="-69850" rtl="0">
              <a:lnSpc>
                <a:spcPct val="90000"/>
              </a:lnSpc>
              <a:spcBef>
                <a:spcPts val="1000"/>
              </a:spcBef>
              <a:buClr>
                <a:schemeClr val="dk1"/>
              </a:buClr>
              <a:buSzPct val="39285"/>
              <a:buFont typeface="Arial"/>
              <a:buNone/>
            </a:pPr>
            <a:r>
              <a:rPr lang="en-US" sz="2800"/>
              <a:t>•</a:t>
            </a:r>
            <a:r>
              <a:rPr lang="en-US" sz="2800">
                <a:latin typeface="Calibri"/>
                <a:ea typeface="Calibri"/>
                <a:cs typeface="Calibri"/>
                <a:sym typeface="Calibri"/>
              </a:rPr>
              <a:t>If you need additional time to make a decision, just let us know.</a:t>
            </a:r>
          </a:p>
          <a:p>
            <a:pPr marL="0" lvl="0" indent="-69850" rtl="0">
              <a:lnSpc>
                <a:spcPct val="90000"/>
              </a:lnSpc>
              <a:spcBef>
                <a:spcPts val="1000"/>
              </a:spcBef>
              <a:buClr>
                <a:schemeClr val="dk1"/>
              </a:buClr>
              <a:buSzPct val="39285"/>
              <a:buFont typeface="Arial"/>
              <a:buNone/>
            </a:pPr>
            <a:endParaRPr sz="2800"/>
          </a:p>
          <a:p>
            <a:pPr lvl="0">
              <a:spcBef>
                <a:spcPts val="0"/>
              </a:spcBef>
              <a:buNone/>
            </a:pPr>
            <a:endParaRPr/>
          </a:p>
        </p:txBody>
      </p:sp>
      <p:pic>
        <p:nvPicPr>
          <p:cNvPr id="1140" name="Shape 1140"/>
          <p:cNvPicPr preferRelativeResize="0"/>
          <p:nvPr/>
        </p:nvPicPr>
        <p:blipFill>
          <a:blip r:embed="rId3">
            <a:alphaModFix/>
          </a:blip>
          <a:stretch>
            <a:fillRect/>
          </a:stretch>
        </p:blipFill>
        <p:spPr>
          <a:xfrm>
            <a:off x="2649600" y="4424512"/>
            <a:ext cx="4762500" cy="195262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6" name="Shape 1146"/>
          <p:cNvSpPr txBox="1">
            <a:spLocks noGrp="1"/>
          </p:cNvSpPr>
          <p:nvPr>
            <p:ph type="title"/>
          </p:nvPr>
        </p:nvSpPr>
        <p:spPr>
          <a:xfrm>
            <a:off x="457200" y="274637"/>
            <a:ext cx="8229600" cy="1143000"/>
          </a:xfrm>
          <a:prstGeom prst="rect">
            <a:avLst/>
          </a:prstGeom>
        </p:spPr>
        <p:txBody>
          <a:bodyPr wrap="square" lIns="91425" tIns="91425" rIns="91425" bIns="91425" anchor="ctr" anchorCtr="0">
            <a:noAutofit/>
          </a:bodyPr>
          <a:lstStyle/>
          <a:p>
            <a:pPr lvl="0">
              <a:spcBef>
                <a:spcPts val="0"/>
              </a:spcBef>
              <a:buNone/>
            </a:pPr>
            <a:r>
              <a:rPr lang="en-US"/>
              <a:t>Special Education</a:t>
            </a:r>
            <a:r>
              <a:rPr lang="en-US" sz="1100"/>
              <a:t> </a:t>
            </a:r>
          </a:p>
        </p:txBody>
      </p:sp>
      <p:sp>
        <p:nvSpPr>
          <p:cNvPr id="1147" name="Shape 1147"/>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0" lvl="0" indent="-69850" rtl="0">
              <a:lnSpc>
                <a:spcPct val="90000"/>
              </a:lnSpc>
              <a:spcBef>
                <a:spcPts val="1000"/>
              </a:spcBef>
              <a:buClr>
                <a:schemeClr val="dk1"/>
              </a:buClr>
              <a:buSzPct val="39285"/>
              <a:buFont typeface="Arial"/>
              <a:buNone/>
            </a:pPr>
            <a:r>
              <a:rPr lang="en-US" sz="2800"/>
              <a:t>•</a:t>
            </a:r>
            <a:r>
              <a:rPr lang="en-US" sz="2800">
                <a:latin typeface="Calibri"/>
                <a:ea typeface="Calibri"/>
                <a:cs typeface="Calibri"/>
                <a:sym typeface="Calibri"/>
              </a:rPr>
              <a:t>For specific questions, please contact Debbie Bates,  Special Education ITL:</a:t>
            </a:r>
          </a:p>
          <a:p>
            <a:pPr marL="0" lvl="0" indent="-69850" rtl="0">
              <a:lnSpc>
                <a:spcPct val="90000"/>
              </a:lnSpc>
              <a:spcBef>
                <a:spcPts val="1000"/>
              </a:spcBef>
              <a:buClr>
                <a:schemeClr val="dk1"/>
              </a:buClr>
              <a:buSzPct val="39285"/>
              <a:buFont typeface="Arial"/>
              <a:buNone/>
            </a:pPr>
            <a:r>
              <a:rPr lang="en-US" sz="2800"/>
              <a:t>•</a:t>
            </a:r>
            <a:r>
              <a:rPr lang="en-US" sz="2800">
                <a:latin typeface="Calibri"/>
                <a:ea typeface="Calibri"/>
                <a:cs typeface="Calibri"/>
                <a:sym typeface="Calibri"/>
              </a:rPr>
              <a:t>        	deborah_bates@hcpss.org</a:t>
            </a:r>
          </a:p>
          <a:p>
            <a:pPr marL="0" lvl="0" indent="-69850" rtl="0">
              <a:lnSpc>
                <a:spcPct val="90000"/>
              </a:lnSpc>
              <a:spcBef>
                <a:spcPts val="1000"/>
              </a:spcBef>
              <a:buClr>
                <a:schemeClr val="dk1"/>
              </a:buClr>
              <a:buSzPct val="39285"/>
              <a:buFont typeface="Arial"/>
              <a:buNone/>
            </a:pPr>
            <a:r>
              <a:rPr lang="en-US" sz="2800"/>
              <a:t>•</a:t>
            </a:r>
            <a:r>
              <a:rPr lang="en-US" sz="2800">
                <a:latin typeface="Calibri"/>
                <a:ea typeface="Calibri"/>
                <a:cs typeface="Calibri"/>
                <a:sym typeface="Calibri"/>
              </a:rPr>
              <a:t>            410-313-7600</a:t>
            </a:r>
          </a:p>
          <a:p>
            <a:pPr marL="0" lvl="0" indent="-69850" rtl="0">
              <a:lnSpc>
                <a:spcPct val="90000"/>
              </a:lnSpc>
              <a:spcBef>
                <a:spcPts val="1000"/>
              </a:spcBef>
              <a:buClr>
                <a:schemeClr val="dk1"/>
              </a:buClr>
              <a:buSzPct val="39285"/>
              <a:buFont typeface="Arial"/>
              <a:buNone/>
            </a:pPr>
            <a:r>
              <a:rPr lang="en-US" sz="2800">
                <a:latin typeface="Calibri"/>
                <a:ea typeface="Calibri"/>
                <a:cs typeface="Calibri"/>
                <a:sym typeface="Calibri"/>
              </a:rPr>
              <a:t>My Canvas page has a link to FAQs for special education</a:t>
            </a:r>
          </a:p>
          <a:p>
            <a:pPr lvl="0">
              <a:spcBef>
                <a:spcPts val="0"/>
              </a:spcBef>
              <a:buNone/>
            </a:pPr>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52"/>
        <p:cNvGrpSpPr/>
        <p:nvPr/>
      </p:nvGrpSpPr>
      <p:grpSpPr>
        <a:xfrm>
          <a:off x="0" y="0"/>
          <a:ext cx="0" cy="0"/>
          <a:chOff x="0" y="0"/>
          <a:chExt cx="0" cy="0"/>
        </a:xfrm>
      </p:grpSpPr>
      <p:sp>
        <p:nvSpPr>
          <p:cNvPr id="1153" name="Shape 1153"/>
          <p:cNvSpPr txBox="1">
            <a:spLocks noGrp="1"/>
          </p:cNvSpPr>
          <p:nvPr>
            <p:ph type="title"/>
          </p:nvPr>
        </p:nvSpPr>
        <p:spPr>
          <a:xfrm>
            <a:off x="697075" y="4395087"/>
            <a:ext cx="8229600" cy="1143000"/>
          </a:xfrm>
          <a:prstGeom prst="rect">
            <a:avLst/>
          </a:prstGeom>
        </p:spPr>
        <p:txBody>
          <a:bodyPr wrap="square" lIns="91425" tIns="91425" rIns="91425" bIns="91425" anchor="ctr" anchorCtr="0">
            <a:noAutofit/>
          </a:bodyPr>
          <a:lstStyle/>
          <a:p>
            <a:pPr lvl="0">
              <a:spcBef>
                <a:spcPts val="0"/>
              </a:spcBef>
              <a:buNone/>
            </a:pPr>
            <a:r>
              <a:rPr lang="en-US"/>
              <a:t>Thanks for Your Support</a:t>
            </a:r>
          </a:p>
        </p:txBody>
      </p:sp>
      <p:sp>
        <p:nvSpPr>
          <p:cNvPr id="1154" name="Shape 1154"/>
          <p:cNvSpPr txBox="1">
            <a:spLocks noGrp="1"/>
          </p:cNvSpPr>
          <p:nvPr>
            <p:ph type="body" idx="1"/>
          </p:nvPr>
        </p:nvSpPr>
        <p:spPr>
          <a:xfrm>
            <a:off x="457200" y="1360300"/>
            <a:ext cx="8229600" cy="1333500"/>
          </a:xfrm>
          <a:prstGeom prst="rect">
            <a:avLst/>
          </a:prstGeom>
        </p:spPr>
        <p:txBody>
          <a:bodyPr wrap="square" lIns="91425" tIns="91425" rIns="91425" bIns="91425" anchor="t" anchorCtr="0">
            <a:noAutofit/>
          </a:bodyPr>
          <a:lstStyle/>
          <a:p>
            <a:pPr lvl="0" algn="ctr">
              <a:spcBef>
                <a:spcPts val="0"/>
              </a:spcBef>
              <a:buNone/>
            </a:pPr>
            <a:r>
              <a:rPr lang="en-US"/>
              <a:t>We are “Soaring to New Heights”</a:t>
            </a:r>
          </a:p>
        </p:txBody>
      </p:sp>
      <p:pic>
        <p:nvPicPr>
          <p:cNvPr id="1155" name="Shape 1155" descr="LEMS_header.jpeg"/>
          <p:cNvPicPr preferRelativeResize="0"/>
          <p:nvPr/>
        </p:nvPicPr>
        <p:blipFill>
          <a:blip r:embed="rId3">
            <a:alphaModFix/>
          </a:blip>
          <a:stretch>
            <a:fillRect/>
          </a:stretch>
        </p:blipFill>
        <p:spPr>
          <a:xfrm>
            <a:off x="197550" y="271025"/>
            <a:ext cx="8819450" cy="812599"/>
          </a:xfrm>
          <a:prstGeom prst="rect">
            <a:avLst/>
          </a:prstGeom>
          <a:noFill/>
          <a:ln>
            <a:noFill/>
          </a:ln>
        </p:spPr>
      </p:pic>
      <p:sp>
        <p:nvSpPr>
          <p:cNvPr id="1156" name="Shape 1156"/>
          <p:cNvSpPr txBox="1"/>
          <p:nvPr/>
        </p:nvSpPr>
        <p:spPr>
          <a:xfrm>
            <a:off x="1649225" y="2693800"/>
            <a:ext cx="6473100" cy="1264500"/>
          </a:xfrm>
          <a:prstGeom prst="rect">
            <a:avLst/>
          </a:prstGeom>
          <a:noFill/>
          <a:ln>
            <a:noFill/>
          </a:ln>
        </p:spPr>
        <p:txBody>
          <a:bodyPr wrap="square" lIns="91425" tIns="91425" rIns="91425" bIns="91425" anchor="t" anchorCtr="0">
            <a:noAutofit/>
          </a:bodyPr>
          <a:lstStyle/>
          <a:p>
            <a:pPr lvl="0" algn="ctr">
              <a:spcBef>
                <a:spcPts val="0"/>
              </a:spcBef>
              <a:buNone/>
            </a:pPr>
            <a:r>
              <a:rPr lang="en-US" sz="3000" i="1" dirty="0"/>
              <a:t>Don’t </a:t>
            </a:r>
            <a:r>
              <a:rPr lang="en-US" sz="3000" i="1" dirty="0" smtClean="0"/>
              <a:t>forget </a:t>
            </a:r>
            <a:r>
              <a:rPr lang="en-US" sz="3000" i="1" dirty="0"/>
              <a:t>Picture Day is tomorrow</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pic>
        <p:nvPicPr>
          <p:cNvPr id="865" name="Shape 865"/>
          <p:cNvPicPr preferRelativeResize="0"/>
          <p:nvPr/>
        </p:nvPicPr>
        <p:blipFill>
          <a:blip r:embed="rId3">
            <a:alphaModFix/>
          </a:blip>
          <a:stretch>
            <a:fillRect/>
          </a:stretch>
        </p:blipFill>
        <p:spPr>
          <a:xfrm>
            <a:off x="176975" y="147475"/>
            <a:ext cx="8760550" cy="6459799"/>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870"/>
        <p:cNvGrpSpPr/>
        <p:nvPr/>
      </p:nvGrpSpPr>
      <p:grpSpPr>
        <a:xfrm>
          <a:off x="0" y="0"/>
          <a:ext cx="0" cy="0"/>
          <a:chOff x="0" y="0"/>
          <a:chExt cx="0" cy="0"/>
        </a:xfrm>
      </p:grpSpPr>
      <p:pic>
        <p:nvPicPr>
          <p:cNvPr id="871" name="Shape 871"/>
          <p:cNvPicPr preferRelativeResize="0"/>
          <p:nvPr/>
        </p:nvPicPr>
        <p:blipFill>
          <a:blip r:embed="rId3">
            <a:alphaModFix/>
          </a:blip>
          <a:stretch>
            <a:fillRect/>
          </a:stretch>
        </p:blipFill>
        <p:spPr>
          <a:xfrm>
            <a:off x="706150" y="1711449"/>
            <a:ext cx="7962900" cy="4827425"/>
          </a:xfrm>
          <a:prstGeom prst="rect">
            <a:avLst/>
          </a:prstGeom>
          <a:noFill/>
          <a:ln>
            <a:noFill/>
          </a:ln>
        </p:spPr>
      </p:pic>
      <p:pic>
        <p:nvPicPr>
          <p:cNvPr id="872" name="Shape 872" descr="LEMS Logo.png"/>
          <p:cNvPicPr preferRelativeResize="0"/>
          <p:nvPr/>
        </p:nvPicPr>
        <p:blipFill>
          <a:blip r:embed="rId4">
            <a:alphaModFix/>
          </a:blip>
          <a:stretch>
            <a:fillRect/>
          </a:stretch>
        </p:blipFill>
        <p:spPr>
          <a:xfrm>
            <a:off x="0" y="58999"/>
            <a:ext cx="9143999" cy="1711774"/>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Shape 878"/>
          <p:cNvSpPr txBox="1"/>
          <p:nvPr/>
        </p:nvSpPr>
        <p:spPr>
          <a:xfrm>
            <a:off x="449830" y="265475"/>
            <a:ext cx="8275800" cy="1518300"/>
          </a:xfrm>
          <a:prstGeom prst="rect">
            <a:avLst/>
          </a:prstGeom>
          <a:noFill/>
          <a:ln>
            <a:noFill/>
          </a:ln>
        </p:spPr>
        <p:txBody>
          <a:bodyPr wrap="square" lIns="91425" tIns="45700" rIns="91425" bIns="45700" anchor="ctr" anchorCtr="0">
            <a:noAutofit/>
          </a:bodyPr>
          <a:lstStyle/>
          <a:p>
            <a:pPr lvl="0" algn="ctr" rtl="0">
              <a:spcBef>
                <a:spcPts val="0"/>
              </a:spcBef>
              <a:buNone/>
            </a:pPr>
            <a:r>
              <a:rPr lang="en-US" sz="4400">
                <a:solidFill>
                  <a:srgbClr val="000000"/>
                </a:solidFill>
                <a:latin typeface="Libre Baskerville"/>
                <a:ea typeface="Libre Baskerville"/>
                <a:cs typeface="Libre Baskerville"/>
                <a:sym typeface="Libre Baskerville"/>
              </a:rPr>
              <a:t>Your administrative team…</a:t>
            </a:r>
          </a:p>
        </p:txBody>
      </p:sp>
      <p:sp>
        <p:nvSpPr>
          <p:cNvPr id="879" name="Shape 879"/>
          <p:cNvSpPr txBox="1"/>
          <p:nvPr/>
        </p:nvSpPr>
        <p:spPr>
          <a:xfrm>
            <a:off x="427700" y="1909116"/>
            <a:ext cx="8554200" cy="4550700"/>
          </a:xfrm>
          <a:prstGeom prst="rect">
            <a:avLst/>
          </a:prstGeom>
          <a:noFill/>
          <a:ln>
            <a:noFill/>
          </a:ln>
        </p:spPr>
        <p:txBody>
          <a:bodyPr wrap="square" lIns="91425" tIns="45700" rIns="91425" bIns="45700" anchor="t" anchorCtr="0">
            <a:noAutofit/>
          </a:bodyPr>
          <a:lstStyle/>
          <a:p>
            <a:pPr marL="274320" lvl="0" indent="-274320" rtl="0">
              <a:spcBef>
                <a:spcPts val="0"/>
              </a:spcBef>
              <a:buClr>
                <a:srgbClr val="000000"/>
              </a:buClr>
              <a:buSzPct val="85000"/>
              <a:buFont typeface="Courgette"/>
              <a:buChar char="●"/>
            </a:pPr>
            <a:r>
              <a:rPr lang="en-US" sz="3200">
                <a:latin typeface="Source Sans Pro"/>
                <a:ea typeface="Source Sans Pro"/>
                <a:cs typeface="Source Sans Pro"/>
                <a:sym typeface="Source Sans Pro"/>
              </a:rPr>
              <a:t>Lynnette Moore, Principal</a:t>
            </a:r>
          </a:p>
          <a:p>
            <a:pPr lvl="0" rtl="0">
              <a:spcBef>
                <a:spcPts val="0"/>
              </a:spcBef>
              <a:buNone/>
            </a:pPr>
            <a:endParaRPr sz="2400">
              <a:latin typeface="Source Sans Pro"/>
              <a:ea typeface="Source Sans Pro"/>
              <a:cs typeface="Source Sans Pro"/>
              <a:sym typeface="Source Sans Pro"/>
            </a:endParaRPr>
          </a:p>
          <a:p>
            <a:pPr marL="274320" lvl="0" indent="-274320" rtl="0">
              <a:spcBef>
                <a:spcPts val="640"/>
              </a:spcBef>
              <a:buClr>
                <a:srgbClr val="000000"/>
              </a:buClr>
              <a:buSzPct val="85000"/>
              <a:buFont typeface="Courgette"/>
              <a:buChar char="●"/>
            </a:pPr>
            <a:r>
              <a:rPr lang="en-US" sz="3200">
                <a:latin typeface="Source Sans Pro"/>
                <a:ea typeface="Source Sans Pro"/>
                <a:cs typeface="Source Sans Pro"/>
                <a:sym typeface="Source Sans Pro"/>
              </a:rPr>
              <a:t>Tiffany Carmean, </a:t>
            </a:r>
            <a:r>
              <a:rPr lang="en-US" sz="3000">
                <a:latin typeface="Source Sans Pro"/>
                <a:ea typeface="Source Sans Pro"/>
                <a:cs typeface="Source Sans Pro"/>
                <a:sym typeface="Source Sans Pro"/>
              </a:rPr>
              <a:t>Assistant Principal - 6th</a:t>
            </a:r>
          </a:p>
          <a:p>
            <a:pPr lvl="0" rtl="0">
              <a:spcBef>
                <a:spcPts val="640"/>
              </a:spcBef>
              <a:buNone/>
            </a:pPr>
            <a:endParaRPr sz="2400">
              <a:latin typeface="Source Sans Pro"/>
              <a:ea typeface="Source Sans Pro"/>
              <a:cs typeface="Source Sans Pro"/>
              <a:sym typeface="Source Sans Pro"/>
            </a:endParaRPr>
          </a:p>
          <a:p>
            <a:pPr marL="274320" lvl="0" indent="-274320" rtl="0">
              <a:spcBef>
                <a:spcPts val="640"/>
              </a:spcBef>
              <a:buClr>
                <a:srgbClr val="000000"/>
              </a:buClr>
              <a:buSzPct val="85000"/>
              <a:buFont typeface="Courgette"/>
              <a:buChar char="●"/>
            </a:pPr>
            <a:r>
              <a:rPr lang="en-US" sz="3200">
                <a:latin typeface="Source Sans Pro"/>
                <a:ea typeface="Source Sans Pro"/>
                <a:cs typeface="Source Sans Pro"/>
                <a:sym typeface="Source Sans Pro"/>
              </a:rPr>
              <a:t>Kelli Nitsch, </a:t>
            </a:r>
            <a:r>
              <a:rPr lang="en-US" sz="3000">
                <a:latin typeface="Source Sans Pro"/>
                <a:ea typeface="Source Sans Pro"/>
                <a:cs typeface="Source Sans Pro"/>
                <a:sym typeface="Source Sans Pro"/>
              </a:rPr>
              <a:t>Assistant Principal - 7th</a:t>
            </a:r>
          </a:p>
          <a:p>
            <a:pPr lvl="0" rtl="0">
              <a:spcBef>
                <a:spcPts val="640"/>
              </a:spcBef>
              <a:buNone/>
            </a:pPr>
            <a:endParaRPr sz="2400">
              <a:latin typeface="Source Sans Pro"/>
              <a:ea typeface="Source Sans Pro"/>
              <a:cs typeface="Source Sans Pro"/>
              <a:sym typeface="Source Sans Pro"/>
            </a:endParaRPr>
          </a:p>
          <a:p>
            <a:pPr marL="274320" lvl="0" indent="-274320" rtl="0">
              <a:spcBef>
                <a:spcPts val="640"/>
              </a:spcBef>
              <a:buClr>
                <a:srgbClr val="000000"/>
              </a:buClr>
              <a:buSzPct val="85000"/>
              <a:buFont typeface="Courgette"/>
              <a:buChar char="●"/>
            </a:pPr>
            <a:r>
              <a:rPr lang="en-US" sz="3200">
                <a:latin typeface="Source Sans Pro"/>
                <a:ea typeface="Source Sans Pro"/>
                <a:cs typeface="Source Sans Pro"/>
                <a:sym typeface="Source Sans Pro"/>
              </a:rPr>
              <a:t>Kevin Dorsey, </a:t>
            </a:r>
            <a:r>
              <a:rPr lang="en-US" sz="3000">
                <a:latin typeface="Source Sans Pro"/>
                <a:ea typeface="Source Sans Pro"/>
                <a:cs typeface="Source Sans Pro"/>
                <a:sym typeface="Source Sans Pro"/>
              </a:rPr>
              <a:t>Assistant Principal - 8th</a:t>
            </a:r>
          </a:p>
          <a:p>
            <a:pPr lvl="0" rtl="0">
              <a:spcBef>
                <a:spcPts val="640"/>
              </a:spcBef>
              <a:buNone/>
            </a:pPr>
            <a:endParaRPr sz="3200">
              <a:latin typeface="Source Sans Pro"/>
              <a:ea typeface="Source Sans Pro"/>
              <a:cs typeface="Source Sans Pro"/>
              <a:sym typeface="Source Sans Pro"/>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Shape 885"/>
          <p:cNvSpPr txBox="1"/>
          <p:nvPr/>
        </p:nvSpPr>
        <p:spPr>
          <a:xfrm>
            <a:off x="962273" y="198156"/>
            <a:ext cx="6965100" cy="1202400"/>
          </a:xfrm>
          <a:prstGeom prst="rect">
            <a:avLst/>
          </a:prstGeom>
          <a:noFill/>
          <a:ln>
            <a:noFill/>
          </a:ln>
        </p:spPr>
        <p:txBody>
          <a:bodyPr wrap="square" lIns="91425" tIns="45700" rIns="91425" bIns="45700" anchor="ctr" anchorCtr="0">
            <a:noAutofit/>
          </a:bodyPr>
          <a:lstStyle/>
          <a:p>
            <a:pPr lvl="0" algn="ctr" rtl="0">
              <a:spcBef>
                <a:spcPts val="0"/>
              </a:spcBef>
              <a:buNone/>
            </a:pPr>
            <a:r>
              <a:rPr lang="en-US" sz="4400">
                <a:solidFill>
                  <a:srgbClr val="000000"/>
                </a:solidFill>
                <a:latin typeface="Merriweather"/>
                <a:ea typeface="Merriweather"/>
                <a:cs typeface="Merriweather"/>
                <a:sym typeface="Merriweather"/>
              </a:rPr>
              <a:t>Show your Eagle PRIDE</a:t>
            </a:r>
          </a:p>
        </p:txBody>
      </p:sp>
      <p:sp>
        <p:nvSpPr>
          <p:cNvPr id="886" name="Shape 886"/>
          <p:cNvSpPr txBox="1"/>
          <p:nvPr/>
        </p:nvSpPr>
        <p:spPr>
          <a:xfrm>
            <a:off x="962275" y="1400550"/>
            <a:ext cx="7400100" cy="4616700"/>
          </a:xfrm>
          <a:prstGeom prst="rect">
            <a:avLst/>
          </a:prstGeom>
          <a:noFill/>
          <a:ln>
            <a:noFill/>
          </a:ln>
        </p:spPr>
        <p:txBody>
          <a:bodyPr wrap="square" lIns="91425" tIns="45700" rIns="91425" bIns="45700" anchor="t" anchorCtr="0">
            <a:noAutofit/>
          </a:bodyPr>
          <a:lstStyle/>
          <a:p>
            <a:pPr marL="274320" lvl="0" indent="-74612" rtl="0">
              <a:lnSpc>
                <a:spcPct val="80000"/>
              </a:lnSpc>
              <a:spcBef>
                <a:spcPts val="0"/>
              </a:spcBef>
              <a:buNone/>
            </a:pPr>
            <a:endParaRPr sz="3700">
              <a:solidFill>
                <a:srgbClr val="000000"/>
              </a:solidFill>
              <a:latin typeface="Source Sans Pro"/>
              <a:ea typeface="Source Sans Pro"/>
              <a:cs typeface="Source Sans Pro"/>
              <a:sym typeface="Source Sans Pro"/>
            </a:endParaRPr>
          </a:p>
          <a:p>
            <a:pPr marL="274320" lvl="0" rtl="0">
              <a:lnSpc>
                <a:spcPct val="80000"/>
              </a:lnSpc>
              <a:spcBef>
                <a:spcPts val="740"/>
              </a:spcBef>
              <a:buNone/>
            </a:pPr>
            <a:r>
              <a:rPr lang="en-US" sz="3700" b="1" i="1">
                <a:solidFill>
                  <a:srgbClr val="000000"/>
                </a:solidFill>
                <a:latin typeface="Source Sans Pro"/>
                <a:ea typeface="Source Sans Pro"/>
                <a:cs typeface="Source Sans Pro"/>
                <a:sym typeface="Source Sans Pro"/>
              </a:rPr>
              <a:t>P</a:t>
            </a:r>
            <a:r>
              <a:rPr lang="en-US" sz="3700">
                <a:solidFill>
                  <a:srgbClr val="000000"/>
                </a:solidFill>
                <a:latin typeface="Source Sans Pro"/>
                <a:ea typeface="Source Sans Pro"/>
                <a:cs typeface="Source Sans Pro"/>
                <a:sym typeface="Source Sans Pro"/>
              </a:rPr>
              <a:t>	  erseverance </a:t>
            </a:r>
          </a:p>
          <a:p>
            <a:pPr marL="274320" lvl="0" rtl="0">
              <a:lnSpc>
                <a:spcPct val="80000"/>
              </a:lnSpc>
              <a:spcBef>
                <a:spcPts val="740"/>
              </a:spcBef>
              <a:buNone/>
            </a:pPr>
            <a:r>
              <a:rPr lang="en-US" sz="3700" b="1" i="1">
                <a:solidFill>
                  <a:srgbClr val="000000"/>
                </a:solidFill>
                <a:latin typeface="Source Sans Pro"/>
                <a:ea typeface="Source Sans Pro"/>
                <a:cs typeface="Source Sans Pro"/>
                <a:sym typeface="Source Sans Pro"/>
              </a:rPr>
              <a:t>R</a:t>
            </a:r>
            <a:r>
              <a:rPr lang="en-US" sz="3700" b="1">
                <a:solidFill>
                  <a:srgbClr val="000000"/>
                </a:solidFill>
                <a:latin typeface="Source Sans Pro"/>
                <a:ea typeface="Source Sans Pro"/>
                <a:cs typeface="Source Sans Pro"/>
                <a:sym typeface="Source Sans Pro"/>
              </a:rPr>
              <a:t>   </a:t>
            </a:r>
            <a:r>
              <a:rPr lang="en-US" sz="3700">
                <a:solidFill>
                  <a:srgbClr val="000000"/>
                </a:solidFill>
                <a:latin typeface="Source Sans Pro"/>
                <a:ea typeface="Source Sans Pro"/>
                <a:cs typeface="Source Sans Pro"/>
                <a:sym typeface="Source Sans Pro"/>
              </a:rPr>
              <a:t>espect </a:t>
            </a:r>
          </a:p>
          <a:p>
            <a:pPr marL="274320" lvl="0" rtl="0">
              <a:lnSpc>
                <a:spcPct val="80000"/>
              </a:lnSpc>
              <a:spcBef>
                <a:spcPts val="740"/>
              </a:spcBef>
              <a:buNone/>
            </a:pPr>
            <a:r>
              <a:rPr lang="en-US" sz="3700" b="1" i="1">
                <a:solidFill>
                  <a:srgbClr val="000000"/>
                </a:solidFill>
                <a:latin typeface="Source Sans Pro"/>
                <a:ea typeface="Source Sans Pro"/>
                <a:cs typeface="Source Sans Pro"/>
                <a:sym typeface="Source Sans Pro"/>
              </a:rPr>
              <a:t>I</a:t>
            </a:r>
            <a:r>
              <a:rPr lang="en-US" sz="3700">
                <a:solidFill>
                  <a:srgbClr val="000000"/>
                </a:solidFill>
                <a:latin typeface="Source Sans Pro"/>
                <a:ea typeface="Source Sans Pro"/>
                <a:cs typeface="Source Sans Pro"/>
                <a:sym typeface="Source Sans Pro"/>
              </a:rPr>
              <a:t>    ntegrity</a:t>
            </a:r>
          </a:p>
          <a:p>
            <a:pPr marL="274320" lvl="0" rtl="0">
              <a:lnSpc>
                <a:spcPct val="80000"/>
              </a:lnSpc>
              <a:spcBef>
                <a:spcPts val="740"/>
              </a:spcBef>
              <a:buNone/>
            </a:pPr>
            <a:r>
              <a:rPr lang="en-US" sz="3700" b="1" i="1">
                <a:solidFill>
                  <a:srgbClr val="000000"/>
                </a:solidFill>
                <a:latin typeface="Source Sans Pro"/>
                <a:ea typeface="Source Sans Pro"/>
                <a:cs typeface="Source Sans Pro"/>
                <a:sym typeface="Source Sans Pro"/>
              </a:rPr>
              <a:t>D</a:t>
            </a:r>
            <a:r>
              <a:rPr lang="en-US" sz="3700">
                <a:solidFill>
                  <a:srgbClr val="000000"/>
                </a:solidFill>
                <a:latin typeface="Source Sans Pro"/>
                <a:ea typeface="Source Sans Pro"/>
                <a:cs typeface="Source Sans Pro"/>
                <a:sym typeface="Source Sans Pro"/>
              </a:rPr>
              <a:t>  ependability</a:t>
            </a:r>
          </a:p>
          <a:p>
            <a:pPr marL="274320" lvl="0" rtl="0">
              <a:lnSpc>
                <a:spcPct val="80000"/>
              </a:lnSpc>
              <a:spcBef>
                <a:spcPts val="740"/>
              </a:spcBef>
              <a:buNone/>
            </a:pPr>
            <a:r>
              <a:rPr lang="en-US" sz="3700" b="1" i="1">
                <a:solidFill>
                  <a:srgbClr val="000000"/>
                </a:solidFill>
                <a:latin typeface="Source Sans Pro"/>
                <a:ea typeface="Source Sans Pro"/>
                <a:cs typeface="Source Sans Pro"/>
                <a:sym typeface="Source Sans Pro"/>
              </a:rPr>
              <a:t>E</a:t>
            </a:r>
            <a:r>
              <a:rPr lang="en-US" sz="3700">
                <a:solidFill>
                  <a:srgbClr val="000000"/>
                </a:solidFill>
                <a:latin typeface="Source Sans Pro"/>
                <a:ea typeface="Source Sans Pro"/>
                <a:cs typeface="Source Sans Pro"/>
                <a:sym typeface="Source Sans Pro"/>
              </a:rPr>
              <a:t>	  xcellence</a:t>
            </a:r>
          </a:p>
          <a:p>
            <a:pPr marL="274320" lvl="0" indent="-154495" rtl="0">
              <a:lnSpc>
                <a:spcPct val="80000"/>
              </a:lnSpc>
              <a:spcBef>
                <a:spcPts val="444"/>
              </a:spcBef>
              <a:buNone/>
            </a:pPr>
            <a:endParaRPr sz="2220">
              <a:solidFill>
                <a:srgbClr val="000000"/>
              </a:solidFill>
              <a:latin typeface="Source Sans Pro"/>
              <a:ea typeface="Source Sans Pro"/>
              <a:cs typeface="Source Sans Pro"/>
              <a:sym typeface="Source Sans Pro"/>
            </a:endParaRPr>
          </a:p>
        </p:txBody>
      </p:sp>
      <p:pic>
        <p:nvPicPr>
          <p:cNvPr id="887" name="Shape 887" descr="LakeElkhorn-Eagle-1.pdf"/>
          <p:cNvPicPr preferRelativeResize="0"/>
          <p:nvPr/>
        </p:nvPicPr>
        <p:blipFill rotWithShape="1">
          <a:blip r:embed="rId3">
            <a:alphaModFix/>
          </a:blip>
          <a:srcRect/>
          <a:stretch/>
        </p:blipFill>
        <p:spPr>
          <a:xfrm>
            <a:off x="3951383" y="1538604"/>
            <a:ext cx="4571999" cy="45720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Shape 892"/>
          <p:cNvSpPr txBox="1">
            <a:spLocks noGrp="1"/>
          </p:cNvSpPr>
          <p:nvPr>
            <p:ph type="title"/>
          </p:nvPr>
        </p:nvSpPr>
        <p:spPr>
          <a:xfrm>
            <a:off x="311700" y="593366"/>
            <a:ext cx="8520600" cy="763500"/>
          </a:xfrm>
          <a:prstGeom prst="rect">
            <a:avLst/>
          </a:prstGeom>
        </p:spPr>
        <p:txBody>
          <a:bodyPr wrap="square" lIns="91425" tIns="91425" rIns="91425" bIns="91425" anchor="t" anchorCtr="0">
            <a:noAutofit/>
          </a:bodyPr>
          <a:lstStyle/>
          <a:p>
            <a:pPr lvl="0" rtl="0">
              <a:spcBef>
                <a:spcPts val="0"/>
              </a:spcBef>
              <a:buNone/>
            </a:pPr>
            <a:r>
              <a:rPr lang="en-US"/>
              <a:t>Lake Elkhorn Middle School </a:t>
            </a:r>
          </a:p>
        </p:txBody>
      </p:sp>
      <p:sp>
        <p:nvSpPr>
          <p:cNvPr id="893" name="Shape 893"/>
          <p:cNvSpPr txBox="1">
            <a:spLocks noGrp="1"/>
          </p:cNvSpPr>
          <p:nvPr>
            <p:ph type="body" idx="1"/>
          </p:nvPr>
        </p:nvSpPr>
        <p:spPr>
          <a:xfrm>
            <a:off x="311700" y="1333433"/>
            <a:ext cx="8520600" cy="4555200"/>
          </a:xfrm>
          <a:prstGeom prst="rect">
            <a:avLst/>
          </a:prstGeom>
        </p:spPr>
        <p:txBody>
          <a:bodyPr wrap="square" lIns="91425" tIns="91425" rIns="91425" bIns="91425" anchor="t" anchorCtr="0">
            <a:noAutofit/>
          </a:bodyPr>
          <a:lstStyle/>
          <a:p>
            <a:pPr lvl="0" algn="ctr" rtl="0">
              <a:lnSpc>
                <a:spcPct val="100000"/>
              </a:lnSpc>
              <a:spcBef>
                <a:spcPts val="0"/>
              </a:spcBef>
              <a:spcAft>
                <a:spcPts val="0"/>
              </a:spcAft>
              <a:buNone/>
            </a:pPr>
            <a:r>
              <a:rPr lang="en-US" b="1" u="sng">
                <a:solidFill>
                  <a:srgbClr val="000000"/>
                </a:solidFill>
              </a:rPr>
              <a:t>PBIS Discipline Ladder</a:t>
            </a:r>
          </a:p>
          <a:p>
            <a:pPr lvl="0" rtl="0">
              <a:lnSpc>
                <a:spcPct val="100000"/>
              </a:lnSpc>
              <a:spcBef>
                <a:spcPts val="0"/>
              </a:spcBef>
              <a:spcAft>
                <a:spcPts val="0"/>
              </a:spcAft>
              <a:buNone/>
            </a:pPr>
            <a:endParaRPr>
              <a:solidFill>
                <a:srgbClr val="000000"/>
              </a:solidFill>
            </a:endParaRPr>
          </a:p>
          <a:p>
            <a:pPr lvl="0" rtl="0">
              <a:lnSpc>
                <a:spcPct val="100000"/>
              </a:lnSpc>
              <a:spcBef>
                <a:spcPts val="0"/>
              </a:spcBef>
              <a:spcAft>
                <a:spcPts val="0"/>
              </a:spcAft>
              <a:buNone/>
            </a:pPr>
            <a:r>
              <a:rPr lang="en-US">
                <a:solidFill>
                  <a:srgbClr val="000000"/>
                </a:solidFill>
              </a:rPr>
              <a:t>1st Offense - Teacher Warning and Parental Contact</a:t>
            </a:r>
          </a:p>
          <a:p>
            <a:pPr lvl="0" rtl="0">
              <a:lnSpc>
                <a:spcPct val="100000"/>
              </a:lnSpc>
              <a:spcBef>
                <a:spcPts val="0"/>
              </a:spcBef>
              <a:spcAft>
                <a:spcPts val="0"/>
              </a:spcAft>
              <a:buNone/>
            </a:pPr>
            <a:endParaRPr>
              <a:solidFill>
                <a:srgbClr val="000000"/>
              </a:solidFill>
            </a:endParaRPr>
          </a:p>
          <a:p>
            <a:pPr lvl="0" rtl="0">
              <a:lnSpc>
                <a:spcPct val="100000"/>
              </a:lnSpc>
              <a:spcBef>
                <a:spcPts val="0"/>
              </a:spcBef>
              <a:spcAft>
                <a:spcPts val="0"/>
              </a:spcAft>
              <a:buNone/>
            </a:pPr>
            <a:r>
              <a:rPr lang="en-US">
                <a:solidFill>
                  <a:srgbClr val="000000"/>
                </a:solidFill>
              </a:rPr>
              <a:t>2nd Offense - Teacher Detention, Parental Contact and MIR</a:t>
            </a:r>
          </a:p>
          <a:p>
            <a:pPr lvl="0" rtl="0">
              <a:lnSpc>
                <a:spcPct val="100000"/>
              </a:lnSpc>
              <a:spcBef>
                <a:spcPts val="0"/>
              </a:spcBef>
              <a:spcAft>
                <a:spcPts val="0"/>
              </a:spcAft>
              <a:buNone/>
            </a:pPr>
            <a:endParaRPr>
              <a:solidFill>
                <a:srgbClr val="000000"/>
              </a:solidFill>
            </a:endParaRPr>
          </a:p>
          <a:p>
            <a:pPr lvl="0" rtl="0">
              <a:lnSpc>
                <a:spcPct val="100000"/>
              </a:lnSpc>
              <a:spcBef>
                <a:spcPts val="0"/>
              </a:spcBef>
              <a:spcAft>
                <a:spcPts val="0"/>
              </a:spcAft>
              <a:buNone/>
            </a:pPr>
            <a:r>
              <a:rPr lang="en-US">
                <a:solidFill>
                  <a:srgbClr val="000000"/>
                </a:solidFill>
              </a:rPr>
              <a:t>3rd Offense - PBIS  Coordinator Conference, Parental Contact, School-wide detention assigned and MIR</a:t>
            </a:r>
          </a:p>
          <a:p>
            <a:pPr lvl="0" rtl="0">
              <a:lnSpc>
                <a:spcPct val="100000"/>
              </a:lnSpc>
              <a:spcBef>
                <a:spcPts val="0"/>
              </a:spcBef>
              <a:spcAft>
                <a:spcPts val="0"/>
              </a:spcAft>
              <a:buNone/>
            </a:pPr>
            <a:endParaRPr>
              <a:solidFill>
                <a:srgbClr val="000000"/>
              </a:solidFill>
            </a:endParaRPr>
          </a:p>
          <a:p>
            <a:pPr lvl="0" rtl="0">
              <a:lnSpc>
                <a:spcPct val="100000"/>
              </a:lnSpc>
              <a:spcBef>
                <a:spcPts val="0"/>
              </a:spcBef>
              <a:spcAft>
                <a:spcPts val="0"/>
              </a:spcAft>
              <a:buNone/>
            </a:pPr>
            <a:r>
              <a:rPr lang="en-US">
                <a:solidFill>
                  <a:srgbClr val="000000"/>
                </a:solidFill>
              </a:rPr>
              <a:t>4th Offense - PBIS Coordinator Conference, Parental Contact, and Friday School assigned; Office Referral</a:t>
            </a:r>
          </a:p>
          <a:p>
            <a:pPr lvl="0" rtl="0">
              <a:lnSpc>
                <a:spcPct val="100000"/>
              </a:lnSpc>
              <a:spcBef>
                <a:spcPts val="0"/>
              </a:spcBef>
              <a:spcAft>
                <a:spcPts val="0"/>
              </a:spcAft>
              <a:buNone/>
            </a:pPr>
            <a:endParaRPr>
              <a:solidFill>
                <a:srgbClr val="000000"/>
              </a:solidFill>
            </a:endParaRPr>
          </a:p>
          <a:p>
            <a:pPr lvl="0" rtl="0">
              <a:lnSpc>
                <a:spcPct val="100000"/>
              </a:lnSpc>
              <a:spcBef>
                <a:spcPts val="0"/>
              </a:spcBef>
              <a:spcAft>
                <a:spcPts val="0"/>
              </a:spcAft>
              <a:buNone/>
            </a:pPr>
            <a:r>
              <a:rPr lang="en-US">
                <a:solidFill>
                  <a:srgbClr val="000000"/>
                </a:solidFill>
              </a:rPr>
              <a:t>5th and Higher Offense - Administrator Assigned Consequence.  See HCPSS Code of Conduct and LEMS Agenda Book; Office Referral</a:t>
            </a:r>
          </a:p>
          <a:p>
            <a:pPr lvl="0" rtl="0">
              <a:lnSpc>
                <a:spcPct val="100000"/>
              </a:lnSpc>
              <a:spcBef>
                <a:spcPts val="0"/>
              </a:spcBef>
              <a:spcAft>
                <a:spcPts val="0"/>
              </a:spcAft>
              <a:buNone/>
            </a:pPr>
            <a:endParaRPr>
              <a:solidFill>
                <a:srgbClr val="000000"/>
              </a:solidFill>
            </a:endParaRPr>
          </a:p>
          <a:p>
            <a:pPr lvl="0" rtl="0">
              <a:lnSpc>
                <a:spcPct val="100000"/>
              </a:lnSpc>
              <a:spcBef>
                <a:spcPts val="0"/>
              </a:spcBef>
              <a:spcAft>
                <a:spcPts val="0"/>
              </a:spcAft>
              <a:buNone/>
            </a:pPr>
            <a:endParaRPr sz="1100">
              <a:solidFill>
                <a:srgbClr val="000000"/>
              </a:solidFill>
              <a:latin typeface="Calibri"/>
              <a:ea typeface="Calibri"/>
              <a:cs typeface="Calibri"/>
              <a:sym typeface="Calibri"/>
            </a:endParaRPr>
          </a:p>
          <a:p>
            <a:pPr lvl="0" rtl="0">
              <a:spcBef>
                <a:spcPts val="0"/>
              </a:spcBef>
              <a:buNone/>
            </a:pPr>
            <a:endParaRPr/>
          </a:p>
        </p:txBody>
      </p:sp>
      <p:pic>
        <p:nvPicPr>
          <p:cNvPr id="894" name="Shape 894" descr="Screen Shot 2017-08-27 at 10.58.54 PM.png"/>
          <p:cNvPicPr preferRelativeResize="0"/>
          <p:nvPr/>
        </p:nvPicPr>
        <p:blipFill>
          <a:blip r:embed="rId3">
            <a:alphaModFix/>
          </a:blip>
          <a:stretch>
            <a:fillRect/>
          </a:stretch>
        </p:blipFill>
        <p:spPr>
          <a:xfrm>
            <a:off x="6670845" y="593366"/>
            <a:ext cx="1985750" cy="2178700"/>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3">
                                            <p:txEl>
                                              <p:pRg st="0" end="0"/>
                                            </p:txEl>
                                          </p:spTgt>
                                        </p:tgtEl>
                                        <p:attrNameLst>
                                          <p:attrName>style.visibility</p:attrName>
                                        </p:attrNameLst>
                                      </p:cBhvr>
                                      <p:to>
                                        <p:strVal val="visible"/>
                                      </p:to>
                                    </p:set>
                                    <p:animEffect transition="in" filter="fade">
                                      <p:cBhvr>
                                        <p:cTn id="7" dur="1000"/>
                                        <p:tgtEl>
                                          <p:spTgt spid="8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3">
                                            <p:txEl>
                                              <p:pRg st="1" end="1"/>
                                            </p:txEl>
                                          </p:spTgt>
                                        </p:tgtEl>
                                        <p:attrNameLst>
                                          <p:attrName>style.visibility</p:attrName>
                                        </p:attrNameLst>
                                      </p:cBhvr>
                                      <p:to>
                                        <p:strVal val="visible"/>
                                      </p:to>
                                    </p:set>
                                    <p:animEffect transition="in" filter="fade">
                                      <p:cBhvr>
                                        <p:cTn id="12" dur="1000"/>
                                        <p:tgtEl>
                                          <p:spTgt spid="8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93">
                                            <p:txEl>
                                              <p:pRg st="2" end="2"/>
                                            </p:txEl>
                                          </p:spTgt>
                                        </p:tgtEl>
                                        <p:attrNameLst>
                                          <p:attrName>style.visibility</p:attrName>
                                        </p:attrNameLst>
                                      </p:cBhvr>
                                      <p:to>
                                        <p:strVal val="visible"/>
                                      </p:to>
                                    </p:set>
                                    <p:animEffect transition="in" filter="fade">
                                      <p:cBhvr>
                                        <p:cTn id="17" dur="1000"/>
                                        <p:tgtEl>
                                          <p:spTgt spid="8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93">
                                            <p:txEl>
                                              <p:pRg st="3" end="3"/>
                                            </p:txEl>
                                          </p:spTgt>
                                        </p:tgtEl>
                                        <p:attrNameLst>
                                          <p:attrName>style.visibility</p:attrName>
                                        </p:attrNameLst>
                                      </p:cBhvr>
                                      <p:to>
                                        <p:strVal val="visible"/>
                                      </p:to>
                                    </p:set>
                                    <p:animEffect transition="in" filter="fade">
                                      <p:cBhvr>
                                        <p:cTn id="22" dur="1000"/>
                                        <p:tgtEl>
                                          <p:spTgt spid="89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93">
                                            <p:txEl>
                                              <p:pRg st="4" end="4"/>
                                            </p:txEl>
                                          </p:spTgt>
                                        </p:tgtEl>
                                        <p:attrNameLst>
                                          <p:attrName>style.visibility</p:attrName>
                                        </p:attrNameLst>
                                      </p:cBhvr>
                                      <p:to>
                                        <p:strVal val="visible"/>
                                      </p:to>
                                    </p:set>
                                    <p:animEffect transition="in" filter="fade">
                                      <p:cBhvr>
                                        <p:cTn id="27" dur="1000"/>
                                        <p:tgtEl>
                                          <p:spTgt spid="89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93">
                                            <p:txEl>
                                              <p:pRg st="5" end="5"/>
                                            </p:txEl>
                                          </p:spTgt>
                                        </p:tgtEl>
                                        <p:attrNameLst>
                                          <p:attrName>style.visibility</p:attrName>
                                        </p:attrNameLst>
                                      </p:cBhvr>
                                      <p:to>
                                        <p:strVal val="visible"/>
                                      </p:to>
                                    </p:set>
                                    <p:animEffect transition="in" filter="fade">
                                      <p:cBhvr>
                                        <p:cTn id="32" dur="1000"/>
                                        <p:tgtEl>
                                          <p:spTgt spid="89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93">
                                            <p:txEl>
                                              <p:pRg st="6" end="6"/>
                                            </p:txEl>
                                          </p:spTgt>
                                        </p:tgtEl>
                                        <p:attrNameLst>
                                          <p:attrName>style.visibility</p:attrName>
                                        </p:attrNameLst>
                                      </p:cBhvr>
                                      <p:to>
                                        <p:strVal val="visible"/>
                                      </p:to>
                                    </p:set>
                                    <p:animEffect transition="in" filter="fade">
                                      <p:cBhvr>
                                        <p:cTn id="37" dur="1000"/>
                                        <p:tgtEl>
                                          <p:spTgt spid="89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93">
                                            <p:txEl>
                                              <p:pRg st="7" end="7"/>
                                            </p:txEl>
                                          </p:spTgt>
                                        </p:tgtEl>
                                        <p:attrNameLst>
                                          <p:attrName>style.visibility</p:attrName>
                                        </p:attrNameLst>
                                      </p:cBhvr>
                                      <p:to>
                                        <p:strVal val="visible"/>
                                      </p:to>
                                    </p:set>
                                    <p:animEffect transition="in" filter="fade">
                                      <p:cBhvr>
                                        <p:cTn id="42" dur="1000"/>
                                        <p:tgtEl>
                                          <p:spTgt spid="89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93">
                                            <p:txEl>
                                              <p:pRg st="8" end="8"/>
                                            </p:txEl>
                                          </p:spTgt>
                                        </p:tgtEl>
                                        <p:attrNameLst>
                                          <p:attrName>style.visibility</p:attrName>
                                        </p:attrNameLst>
                                      </p:cBhvr>
                                      <p:to>
                                        <p:strVal val="visible"/>
                                      </p:to>
                                    </p:set>
                                    <p:animEffect transition="in" filter="fade">
                                      <p:cBhvr>
                                        <p:cTn id="47" dur="1000"/>
                                        <p:tgtEl>
                                          <p:spTgt spid="89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93">
                                            <p:txEl>
                                              <p:pRg st="9" end="9"/>
                                            </p:txEl>
                                          </p:spTgt>
                                        </p:tgtEl>
                                        <p:attrNameLst>
                                          <p:attrName>style.visibility</p:attrName>
                                        </p:attrNameLst>
                                      </p:cBhvr>
                                      <p:to>
                                        <p:strVal val="visible"/>
                                      </p:to>
                                    </p:set>
                                    <p:animEffect transition="in" filter="fade">
                                      <p:cBhvr>
                                        <p:cTn id="52" dur="1000"/>
                                        <p:tgtEl>
                                          <p:spTgt spid="89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93">
                                            <p:txEl>
                                              <p:pRg st="10" end="10"/>
                                            </p:txEl>
                                          </p:spTgt>
                                        </p:tgtEl>
                                        <p:attrNameLst>
                                          <p:attrName>style.visibility</p:attrName>
                                        </p:attrNameLst>
                                      </p:cBhvr>
                                      <p:to>
                                        <p:strVal val="visible"/>
                                      </p:to>
                                    </p:set>
                                    <p:animEffect transition="in" filter="fade">
                                      <p:cBhvr>
                                        <p:cTn id="57" dur="1000"/>
                                        <p:tgtEl>
                                          <p:spTgt spid="89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93">
                                            <p:txEl>
                                              <p:pRg st="11" end="11"/>
                                            </p:txEl>
                                          </p:spTgt>
                                        </p:tgtEl>
                                        <p:attrNameLst>
                                          <p:attrName>style.visibility</p:attrName>
                                        </p:attrNameLst>
                                      </p:cBhvr>
                                      <p:to>
                                        <p:strVal val="visible"/>
                                      </p:to>
                                    </p:set>
                                    <p:animEffect transition="in" filter="fade">
                                      <p:cBhvr>
                                        <p:cTn id="62" dur="1000"/>
                                        <p:tgtEl>
                                          <p:spTgt spid="89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93">
                                            <p:txEl>
                                              <p:pRg st="12" end="12"/>
                                            </p:txEl>
                                          </p:spTgt>
                                        </p:tgtEl>
                                        <p:attrNameLst>
                                          <p:attrName>style.visibility</p:attrName>
                                        </p:attrNameLst>
                                      </p:cBhvr>
                                      <p:to>
                                        <p:strVal val="visible"/>
                                      </p:to>
                                    </p:set>
                                    <p:animEffect transition="in" filter="fade">
                                      <p:cBhvr>
                                        <p:cTn id="67" dur="1000"/>
                                        <p:tgtEl>
                                          <p:spTgt spid="89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93">
                                            <p:txEl>
                                              <p:pRg st="13" end="13"/>
                                            </p:txEl>
                                          </p:spTgt>
                                        </p:tgtEl>
                                        <p:attrNameLst>
                                          <p:attrName>style.visibility</p:attrName>
                                        </p:attrNameLst>
                                      </p:cBhvr>
                                      <p:to>
                                        <p:strVal val="visible"/>
                                      </p:to>
                                    </p:set>
                                    <p:animEffect transition="in" filter="fade">
                                      <p:cBhvr>
                                        <p:cTn id="72" dur="1000"/>
                                        <p:tgtEl>
                                          <p:spTgt spid="89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Shape 900"/>
          <p:cNvSpPr/>
          <p:nvPr/>
        </p:nvSpPr>
        <p:spPr>
          <a:xfrm>
            <a:off x="4670" y="1"/>
            <a:ext cx="9144000" cy="958430"/>
          </a:xfrm>
          <a:prstGeom prst="rect">
            <a:avLst/>
          </a:prstGeom>
          <a:noFill/>
          <a:ln>
            <a:noFill/>
          </a:ln>
          <a:effectLst>
            <a:outerShdw blurRad="39999"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SzPct val="25000"/>
              <a:buNone/>
            </a:pPr>
            <a:r>
              <a:rPr lang="en-US" sz="3400">
                <a:solidFill>
                  <a:srgbClr val="13588F"/>
                </a:solidFill>
                <a:latin typeface="Calibri"/>
                <a:ea typeface="Calibri"/>
                <a:cs typeface="Calibri"/>
                <a:sym typeface="Calibri"/>
              </a:rPr>
              <a:t>Responsible Use of Technology and Social Media</a:t>
            </a:r>
          </a:p>
        </p:txBody>
      </p:sp>
      <p:pic>
        <p:nvPicPr>
          <p:cNvPr id="901" name="Shape 901"/>
          <p:cNvPicPr preferRelativeResize="0"/>
          <p:nvPr/>
        </p:nvPicPr>
        <p:blipFill rotWithShape="1">
          <a:blip r:embed="rId3">
            <a:alphaModFix/>
          </a:blip>
          <a:srcRect/>
          <a:stretch/>
        </p:blipFill>
        <p:spPr>
          <a:xfrm>
            <a:off x="-1586" y="958433"/>
            <a:ext cx="9144000" cy="591670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2534</Words>
  <Application>Microsoft Macintosh PowerPoint</Application>
  <PresentationFormat>On-screen Show (4:3)</PresentationFormat>
  <Paragraphs>416</Paragraphs>
  <Slides>33</Slides>
  <Notes>33</Notes>
  <HiddenSlides>0</HiddenSlides>
  <MMClips>0</MMClips>
  <ScaleCrop>false</ScaleCrop>
  <HeadingPairs>
    <vt:vector size="4" baseType="variant">
      <vt:variant>
        <vt:lpstr>Theme</vt:lpstr>
      </vt:variant>
      <vt:variant>
        <vt:i4>11</vt:i4>
      </vt:variant>
      <vt:variant>
        <vt:lpstr>Slide Titles</vt:lpstr>
      </vt:variant>
      <vt:variant>
        <vt:i4>33</vt:i4>
      </vt:variant>
    </vt:vector>
  </HeadingPairs>
  <TitlesOfParts>
    <vt:vector size="44" baseType="lpstr">
      <vt:lpstr>Office Theme</vt:lpstr>
      <vt:lpstr>3_Office Theme</vt:lpstr>
      <vt:lpstr>1_Office Theme</vt:lpstr>
      <vt:lpstr>8_Office Theme</vt:lpstr>
      <vt:lpstr>2_Office Theme</vt:lpstr>
      <vt:lpstr>5_Office Theme</vt:lpstr>
      <vt:lpstr>4_Office Theme</vt:lpstr>
      <vt:lpstr>7_Office Theme</vt:lpstr>
      <vt:lpstr>6_Office Theme</vt:lpstr>
      <vt:lpstr>9_Office Theme</vt:lpstr>
      <vt:lpstr>Spearmint</vt:lpstr>
      <vt:lpstr>Welcome </vt:lpstr>
      <vt:lpstr>PowerPoint Presentation</vt:lpstr>
      <vt:lpstr>PowerPoint Presentation</vt:lpstr>
      <vt:lpstr>PowerPoint Presentation</vt:lpstr>
      <vt:lpstr>PowerPoint Presentation</vt:lpstr>
      <vt:lpstr>PowerPoint Presentation</vt:lpstr>
      <vt:lpstr>PowerPoint Presentation</vt:lpstr>
      <vt:lpstr>Lake Elkhorn Middle School </vt:lpstr>
      <vt:lpstr>PowerPoint Presentation</vt:lpstr>
      <vt:lpstr>PowerPoint Presentation</vt:lpstr>
      <vt:lpstr>PowerPoint Presentation</vt:lpstr>
      <vt:lpstr>PowerPoint Presentation</vt:lpstr>
      <vt:lpstr>PowerPoint Presentation</vt:lpstr>
      <vt:lpstr>PowerPoint Presentation</vt:lpstr>
      <vt:lpstr>Social Media</vt:lpstr>
      <vt:lpstr>  Mobile App</vt:lpstr>
      <vt:lpstr>PowerPoint Presentation</vt:lpstr>
      <vt:lpstr>PowerPoint Presentation</vt:lpstr>
      <vt:lpstr>Attendance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ask… </vt:lpstr>
      <vt:lpstr>Special Education </vt:lpstr>
      <vt:lpstr>Thanks for Your Support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dc:title>
  <cp:lastModifiedBy>HCPSS</cp:lastModifiedBy>
  <cp:revision>2</cp:revision>
  <dcterms:modified xsi:type="dcterms:W3CDTF">2017-09-14T18:52:54Z</dcterms:modified>
</cp:coreProperties>
</file>